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333" r:id="rId3"/>
    <p:sldId id="340" r:id="rId4"/>
    <p:sldId id="399" r:id="rId5"/>
    <p:sldId id="413" r:id="rId6"/>
    <p:sldId id="403" r:id="rId7"/>
    <p:sldId id="400" r:id="rId8"/>
    <p:sldId id="402" r:id="rId9"/>
    <p:sldId id="404" r:id="rId10"/>
    <p:sldId id="405" r:id="rId11"/>
    <p:sldId id="361" r:id="rId12"/>
    <p:sldId id="406" r:id="rId13"/>
    <p:sldId id="407" r:id="rId14"/>
    <p:sldId id="409" r:id="rId15"/>
    <p:sldId id="394" r:id="rId16"/>
    <p:sldId id="408" r:id="rId17"/>
    <p:sldId id="337" r:id="rId18"/>
    <p:sldId id="389" r:id="rId19"/>
    <p:sldId id="390" r:id="rId20"/>
    <p:sldId id="396" r:id="rId21"/>
    <p:sldId id="383" r:id="rId22"/>
    <p:sldId id="388" r:id="rId23"/>
    <p:sldId id="363" r:id="rId24"/>
    <p:sldId id="375" r:id="rId25"/>
    <p:sldId id="377" r:id="rId26"/>
    <p:sldId id="417" r:id="rId27"/>
    <p:sldId id="365" r:id="rId28"/>
    <p:sldId id="418" r:id="rId29"/>
    <p:sldId id="415" r:id="rId30"/>
    <p:sldId id="374" r:id="rId31"/>
    <p:sldId id="412" r:id="rId32"/>
    <p:sldId id="411" r:id="rId33"/>
    <p:sldId id="410" r:id="rId34"/>
    <p:sldId id="376" r:id="rId35"/>
    <p:sldId id="416" r:id="rId36"/>
    <p:sldId id="290" r:id="rId37"/>
  </p:sldIdLst>
  <p:sldSz cx="18288000" cy="10287000"/>
  <p:notesSz cx="6797675" cy="9926638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Franklin Gothic Book" panose="020B0503020102020204" pitchFamily="34" charset="0"/>
      <p:regular r:id="rId44"/>
      <p:italic r:id="rId45"/>
    </p:embeddedFont>
  </p:embeddedFontLst>
  <p:defaultTextStyle>
    <a:defPPr>
      <a:defRPr lang="en-US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68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33"/>
    <a:srgbClr val="FFC043"/>
    <a:srgbClr val="76A1E0"/>
    <a:srgbClr val="84C4F0"/>
    <a:srgbClr val="3B79D3"/>
    <a:srgbClr val="FF7757"/>
    <a:srgbClr val="F5EF9D"/>
    <a:srgbClr val="FFCC66"/>
    <a:srgbClr val="53BB0D"/>
    <a:srgbClr val="CB6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ітлий стиль 1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1771" autoAdjust="0"/>
  </p:normalViewPr>
  <p:slideViewPr>
    <p:cSldViewPr>
      <p:cViewPr>
        <p:scale>
          <a:sx n="70" d="100"/>
          <a:sy n="70" d="100"/>
        </p:scale>
        <p:origin x="-780" y="-144"/>
      </p:cViewPr>
      <p:guideLst>
        <p:guide orient="horz" pos="3768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E4347-1203-465A-BA1B-9E82786C6310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C64A439-262B-4160-9BCF-A70C75461C7E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4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Модуль 1</a:t>
          </a:r>
          <a:endParaRPr lang="uk-UA" sz="4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C18C93-B8F8-490B-915A-A17713405AD6}" type="parTrans" cxnId="{DBF2A092-67D5-4657-B06B-CF455E846E2D}">
      <dgm:prSet/>
      <dgm:spPr/>
      <dgm:t>
        <a:bodyPr/>
        <a:lstStyle/>
        <a:p>
          <a:endParaRPr lang="uk-UA"/>
        </a:p>
      </dgm:t>
    </dgm:pt>
    <dgm:pt modelId="{65A0EB35-D935-4706-917E-0E5CD02F9F80}" type="sibTrans" cxnId="{DBF2A092-67D5-4657-B06B-CF455E846E2D}">
      <dgm:prSet/>
      <dgm:spPr/>
      <dgm:t>
        <a:bodyPr/>
        <a:lstStyle/>
        <a:p>
          <a:endParaRPr lang="uk-UA"/>
        </a:p>
      </dgm:t>
    </dgm:pt>
    <dgm:pt modelId="{E96D6260-1C18-4B00-8E70-CC00E47BDF91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4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1.1 Загальні поняття</a:t>
          </a:r>
          <a:endParaRPr lang="uk-UA" sz="2400" noProof="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D2B43A8-0FD9-476D-B832-7DE79541ED78}" type="parTrans" cxnId="{431FE983-2C06-4067-9310-165618FF26F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/>
        </a:p>
      </dgm:t>
    </dgm:pt>
    <dgm:pt modelId="{0B52EECE-2286-488D-83EE-71092F44E9FB}" type="sibTrans" cxnId="{431FE983-2C06-4067-9310-165618FF26F7}">
      <dgm:prSet/>
      <dgm:spPr/>
      <dgm:t>
        <a:bodyPr/>
        <a:lstStyle/>
        <a:p>
          <a:endParaRPr lang="uk-UA"/>
        </a:p>
      </dgm:t>
    </dgm:pt>
    <dgm:pt modelId="{FA3CAE71-232D-4525-A3F8-684E38B87E71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4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Модуль 2</a:t>
          </a:r>
          <a:endParaRPr lang="uk-UA" sz="4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B1AC4-093F-4694-AFE7-FFE74164B5E6}" type="parTrans" cxnId="{8C48B9AD-CD50-4AA8-8157-D6B7B6654037}">
      <dgm:prSet/>
      <dgm:spPr/>
      <dgm:t>
        <a:bodyPr/>
        <a:lstStyle/>
        <a:p>
          <a:endParaRPr lang="uk-UA"/>
        </a:p>
      </dgm:t>
    </dgm:pt>
    <dgm:pt modelId="{71B74C58-0513-4E6D-A034-C815C090674F}" type="sibTrans" cxnId="{8C48B9AD-CD50-4AA8-8157-D6B7B6654037}">
      <dgm:prSet/>
      <dgm:spPr/>
      <dgm:t>
        <a:bodyPr/>
        <a:lstStyle/>
        <a:p>
          <a:endParaRPr lang="uk-UA"/>
        </a:p>
      </dgm:t>
    </dgm:pt>
    <dgm:pt modelId="{AFE4C876-FB0F-42AC-AEB1-4769F9E2B5C1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2.1. </a:t>
          </a:r>
          <a:r>
            <a:rPr lang="ru-RU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Причини синдрому «</a:t>
          </a:r>
          <a:r>
            <a:rPr lang="uk-UA" sz="24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вигорання</a:t>
          </a:r>
          <a:r>
            <a:rPr lang="ru-RU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»</a:t>
          </a:r>
          <a:endParaRPr lang="uk-UA" sz="2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9069BE1-03E8-4610-852E-E0BFAAFCEDD9}" type="parTrans" cxnId="{6563BD25-B839-4281-B042-D59456FC9BC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/>
        </a:p>
      </dgm:t>
    </dgm:pt>
    <dgm:pt modelId="{BF411AF4-0815-4954-9DB9-BA70E8960448}" type="sibTrans" cxnId="{6563BD25-B839-4281-B042-D59456FC9BC0}">
      <dgm:prSet/>
      <dgm:spPr/>
      <dgm:t>
        <a:bodyPr/>
        <a:lstStyle/>
        <a:p>
          <a:endParaRPr lang="uk-UA"/>
        </a:p>
      </dgm:t>
    </dgm:pt>
    <dgm:pt modelId="{0ADD9EC7-C12E-4526-BF52-95B6E0B1A523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4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Модуль 3</a:t>
          </a:r>
          <a:endParaRPr lang="uk-UA" sz="4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540069-9576-4B94-B6CF-DE520E2ED4A4}" type="parTrans" cxnId="{BC3A813A-825E-424B-BE66-90462307FEF1}">
      <dgm:prSet/>
      <dgm:spPr/>
      <dgm:t>
        <a:bodyPr/>
        <a:lstStyle/>
        <a:p>
          <a:endParaRPr lang="uk-UA"/>
        </a:p>
      </dgm:t>
    </dgm:pt>
    <dgm:pt modelId="{FE2BB8AC-9E5A-4D2B-AF45-CD3FE1481E16}" type="sibTrans" cxnId="{BC3A813A-825E-424B-BE66-90462307FEF1}">
      <dgm:prSet/>
      <dgm:spPr/>
      <dgm:t>
        <a:bodyPr/>
        <a:lstStyle/>
        <a:p>
          <a:endParaRPr lang="uk-UA"/>
        </a:p>
      </dgm:t>
    </dgm:pt>
    <dgm:pt modelId="{772B3B1A-FB8E-41D2-89EE-E23FFC46827B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4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3.1 Практичні поради</a:t>
          </a:r>
          <a:endParaRPr lang="uk-UA" sz="2400" noProof="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B80413E-6DB6-432B-B8DE-3B4275777B6B}" type="parTrans" cxnId="{A4ABD72B-DAEF-42DA-9737-C74E31E0749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/>
        </a:p>
      </dgm:t>
    </dgm:pt>
    <dgm:pt modelId="{96D33744-4723-46D5-B7A1-0BE91E25EDE5}" type="sibTrans" cxnId="{A4ABD72B-DAEF-42DA-9737-C74E31E07495}">
      <dgm:prSet/>
      <dgm:spPr/>
      <dgm:t>
        <a:bodyPr/>
        <a:lstStyle/>
        <a:p>
          <a:endParaRPr lang="uk-UA"/>
        </a:p>
      </dgm:t>
    </dgm:pt>
    <dgm:pt modelId="{0D19DDFA-3330-4C68-914C-6664A887CF73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3.2 Відповіді на питання</a:t>
          </a:r>
          <a:endParaRPr lang="uk-UA" sz="2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7FF8E13-D891-4908-9C42-9C3435464D61}" type="parTrans" cxnId="{B765835C-AE90-4078-BA81-A816AECCFD2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/>
        </a:p>
      </dgm:t>
    </dgm:pt>
    <dgm:pt modelId="{8BB8BC49-E376-432B-8191-0A678ADC48C9}" type="sibTrans" cxnId="{B765835C-AE90-4078-BA81-A816AECCFD22}">
      <dgm:prSet/>
      <dgm:spPr/>
      <dgm:t>
        <a:bodyPr/>
        <a:lstStyle/>
        <a:p>
          <a:endParaRPr lang="uk-UA"/>
        </a:p>
      </dgm:t>
    </dgm:pt>
    <dgm:pt modelId="{688D76AF-2DC4-4F2F-A1D5-C65410AAD7D4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4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2.2. Діагностика симптому «вигорання»</a:t>
          </a:r>
          <a:endParaRPr lang="uk-UA" sz="2400" noProof="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7F5FAF5-463D-4734-8696-F8510A9D2D22}" type="parTrans" cxnId="{C1538A52-9DA1-4E89-8AB3-EFF34487892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/>
        </a:p>
      </dgm:t>
    </dgm:pt>
    <dgm:pt modelId="{02EB3EAF-B2F7-4E88-A1E8-8E57FDEA9522}" type="sibTrans" cxnId="{C1538A52-9DA1-4E89-8AB3-EFF34487892F}">
      <dgm:prSet/>
      <dgm:spPr/>
      <dgm:t>
        <a:bodyPr/>
        <a:lstStyle/>
        <a:p>
          <a:endParaRPr lang="uk-UA"/>
        </a:p>
      </dgm:t>
    </dgm:pt>
    <dgm:pt modelId="{304B3EBF-CFC3-485A-BE8F-996994B98D3B}" type="pres">
      <dgm:prSet presAssocID="{08FE4347-1203-465A-BA1B-9E82786C63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7F1F717B-17AF-4708-B2D6-68FE723D33CB}" type="pres">
      <dgm:prSet presAssocID="{CC64A439-262B-4160-9BCF-A70C75461C7E}" presName="root" presStyleCnt="0"/>
      <dgm:spPr/>
    </dgm:pt>
    <dgm:pt modelId="{CD653AE7-CA05-453E-83DF-D94CA0295B5A}" type="pres">
      <dgm:prSet presAssocID="{CC64A439-262B-4160-9BCF-A70C75461C7E}" presName="rootComposite" presStyleCnt="0"/>
      <dgm:spPr/>
    </dgm:pt>
    <dgm:pt modelId="{F9E4584A-CD58-4569-AE99-70E130B910F7}" type="pres">
      <dgm:prSet presAssocID="{CC64A439-262B-4160-9BCF-A70C75461C7E}" presName="rootText" presStyleLbl="node1" presStyleIdx="0" presStyleCnt="3" custLinFactNeighborX="605" custLinFactNeighborY="4218"/>
      <dgm:spPr/>
      <dgm:t>
        <a:bodyPr/>
        <a:lstStyle/>
        <a:p>
          <a:endParaRPr lang="uk-UA"/>
        </a:p>
      </dgm:t>
    </dgm:pt>
    <dgm:pt modelId="{9569676B-9E0B-4B2E-83A5-14E152494083}" type="pres">
      <dgm:prSet presAssocID="{CC64A439-262B-4160-9BCF-A70C75461C7E}" presName="rootConnector" presStyleLbl="node1" presStyleIdx="0" presStyleCnt="3"/>
      <dgm:spPr/>
      <dgm:t>
        <a:bodyPr/>
        <a:lstStyle/>
        <a:p>
          <a:endParaRPr lang="uk-UA"/>
        </a:p>
      </dgm:t>
    </dgm:pt>
    <dgm:pt modelId="{E83486A8-E281-4814-81B2-AC77D7A123F0}" type="pres">
      <dgm:prSet presAssocID="{CC64A439-262B-4160-9BCF-A70C75461C7E}" presName="childShape" presStyleCnt="0"/>
      <dgm:spPr/>
    </dgm:pt>
    <dgm:pt modelId="{78CE7F9A-CEF6-4F74-93F7-75FC1D8937F2}" type="pres">
      <dgm:prSet presAssocID="{8D2B43A8-0FD9-476D-B832-7DE79541ED78}" presName="Name13" presStyleLbl="parChTrans1D2" presStyleIdx="0" presStyleCnt="5"/>
      <dgm:spPr/>
      <dgm:t>
        <a:bodyPr/>
        <a:lstStyle/>
        <a:p>
          <a:endParaRPr lang="uk-UA"/>
        </a:p>
      </dgm:t>
    </dgm:pt>
    <dgm:pt modelId="{B6AC00D1-59A0-4679-9697-AF3762E416B8}" type="pres">
      <dgm:prSet presAssocID="{E96D6260-1C18-4B00-8E70-CC00E47BDF91}" presName="childText" presStyleLbl="bgAcc1" presStyleIdx="0" presStyleCnt="5" custScaleX="134799" custScaleY="91053" custLinFactNeighborX="-23495" custLinFactNeighborY="15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F252C6-97EC-40D6-B995-E2E1A7D70C13}" type="pres">
      <dgm:prSet presAssocID="{FA3CAE71-232D-4525-A3F8-684E38B87E71}" presName="root" presStyleCnt="0"/>
      <dgm:spPr/>
    </dgm:pt>
    <dgm:pt modelId="{2C9C4E09-B8C4-4BBF-8481-63C6B28DF162}" type="pres">
      <dgm:prSet presAssocID="{FA3CAE71-232D-4525-A3F8-684E38B87E71}" presName="rootComposite" presStyleCnt="0"/>
      <dgm:spPr/>
    </dgm:pt>
    <dgm:pt modelId="{756C9293-C1B2-40AF-94AF-8EE7B0D5E895}" type="pres">
      <dgm:prSet presAssocID="{FA3CAE71-232D-4525-A3F8-684E38B87E71}" presName="rootText" presStyleLbl="node1" presStyleIdx="1" presStyleCnt="3"/>
      <dgm:spPr/>
      <dgm:t>
        <a:bodyPr/>
        <a:lstStyle/>
        <a:p>
          <a:endParaRPr lang="uk-UA"/>
        </a:p>
      </dgm:t>
    </dgm:pt>
    <dgm:pt modelId="{6CCC9724-7BDC-40F9-BF65-E5386B325B7B}" type="pres">
      <dgm:prSet presAssocID="{FA3CAE71-232D-4525-A3F8-684E38B87E71}" presName="rootConnector" presStyleLbl="node1" presStyleIdx="1" presStyleCnt="3"/>
      <dgm:spPr/>
      <dgm:t>
        <a:bodyPr/>
        <a:lstStyle/>
        <a:p>
          <a:endParaRPr lang="uk-UA"/>
        </a:p>
      </dgm:t>
    </dgm:pt>
    <dgm:pt modelId="{BFB85FDD-6D59-48EB-8A15-ECD787FDEF5F}" type="pres">
      <dgm:prSet presAssocID="{FA3CAE71-232D-4525-A3F8-684E38B87E71}" presName="childShape" presStyleCnt="0"/>
      <dgm:spPr/>
    </dgm:pt>
    <dgm:pt modelId="{6EA39193-BA20-4593-8E08-1174FC2ACA05}" type="pres">
      <dgm:prSet presAssocID="{29069BE1-03E8-4610-852E-E0BFAAFCEDD9}" presName="Name13" presStyleLbl="parChTrans1D2" presStyleIdx="1" presStyleCnt="5"/>
      <dgm:spPr/>
      <dgm:t>
        <a:bodyPr/>
        <a:lstStyle/>
        <a:p>
          <a:endParaRPr lang="uk-UA"/>
        </a:p>
      </dgm:t>
    </dgm:pt>
    <dgm:pt modelId="{161494C5-B789-40DA-BFDE-573DD38F3ED1}" type="pres">
      <dgm:prSet presAssocID="{AFE4C876-FB0F-42AC-AEB1-4769F9E2B5C1}" presName="childText" presStyleLbl="bgAcc1" presStyleIdx="1" presStyleCnt="5" custScaleX="130515" custScaleY="1086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87AD3D-B93E-4660-A0E7-19B6E26B304D}" type="pres">
      <dgm:prSet presAssocID="{27F5FAF5-463D-4734-8696-F8510A9D2D22}" presName="Name13" presStyleLbl="parChTrans1D2" presStyleIdx="2" presStyleCnt="5"/>
      <dgm:spPr/>
      <dgm:t>
        <a:bodyPr/>
        <a:lstStyle/>
        <a:p>
          <a:endParaRPr lang="uk-UA"/>
        </a:p>
      </dgm:t>
    </dgm:pt>
    <dgm:pt modelId="{1EF636F2-B1EF-485C-8974-D3FE5B008AF9}" type="pres">
      <dgm:prSet presAssocID="{688D76AF-2DC4-4F2F-A1D5-C65410AAD7D4}" presName="childText" presStyleLbl="bgAcc1" presStyleIdx="2" presStyleCnt="5" custScaleX="135204" custScaleY="9195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846C4F-737E-4957-B69D-69964F2CA578}" type="pres">
      <dgm:prSet presAssocID="{0ADD9EC7-C12E-4526-BF52-95B6E0B1A523}" presName="root" presStyleCnt="0"/>
      <dgm:spPr/>
    </dgm:pt>
    <dgm:pt modelId="{07602544-A7CC-4D04-9718-A9CAD1923A6B}" type="pres">
      <dgm:prSet presAssocID="{0ADD9EC7-C12E-4526-BF52-95B6E0B1A523}" presName="rootComposite" presStyleCnt="0"/>
      <dgm:spPr/>
    </dgm:pt>
    <dgm:pt modelId="{0191E40E-38F2-4CE2-B8C6-81B1E7D19C08}" type="pres">
      <dgm:prSet presAssocID="{0ADD9EC7-C12E-4526-BF52-95B6E0B1A523}" presName="rootText" presStyleLbl="node1" presStyleIdx="2" presStyleCnt="3"/>
      <dgm:spPr/>
      <dgm:t>
        <a:bodyPr/>
        <a:lstStyle/>
        <a:p>
          <a:endParaRPr lang="uk-UA"/>
        </a:p>
      </dgm:t>
    </dgm:pt>
    <dgm:pt modelId="{F9FCF251-2E6A-4000-9656-B90CD73F4049}" type="pres">
      <dgm:prSet presAssocID="{0ADD9EC7-C12E-4526-BF52-95B6E0B1A523}" presName="rootConnector" presStyleLbl="node1" presStyleIdx="2" presStyleCnt="3"/>
      <dgm:spPr/>
      <dgm:t>
        <a:bodyPr/>
        <a:lstStyle/>
        <a:p>
          <a:endParaRPr lang="uk-UA"/>
        </a:p>
      </dgm:t>
    </dgm:pt>
    <dgm:pt modelId="{7E79C011-D08B-4093-A544-A75A38B13938}" type="pres">
      <dgm:prSet presAssocID="{0ADD9EC7-C12E-4526-BF52-95B6E0B1A523}" presName="childShape" presStyleCnt="0"/>
      <dgm:spPr/>
    </dgm:pt>
    <dgm:pt modelId="{E6CBA82B-9C18-4F3B-9C10-91F53485F4F8}" type="pres">
      <dgm:prSet presAssocID="{DB80413E-6DB6-432B-B8DE-3B4275777B6B}" presName="Name13" presStyleLbl="parChTrans1D2" presStyleIdx="3" presStyleCnt="5"/>
      <dgm:spPr/>
      <dgm:t>
        <a:bodyPr/>
        <a:lstStyle/>
        <a:p>
          <a:endParaRPr lang="uk-UA"/>
        </a:p>
      </dgm:t>
    </dgm:pt>
    <dgm:pt modelId="{08503BBC-3FA7-4A21-A3F3-CF6FD07395B6}" type="pres">
      <dgm:prSet presAssocID="{772B3B1A-FB8E-41D2-89EE-E23FFC46827B}" presName="childText" presStyleLbl="bgAcc1" presStyleIdx="3" presStyleCnt="5" custScaleX="146125" custScaleY="117139" custLinFactNeighborX="487" custLinFactNeighborY="-26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2E0307-77E5-4C07-95C0-02FF9ADE10C0}" type="pres">
      <dgm:prSet presAssocID="{57FF8E13-D891-4908-9C42-9C3435464D61}" presName="Name13" presStyleLbl="parChTrans1D2" presStyleIdx="4" presStyleCnt="5"/>
      <dgm:spPr/>
      <dgm:t>
        <a:bodyPr/>
        <a:lstStyle/>
        <a:p>
          <a:endParaRPr lang="uk-UA"/>
        </a:p>
      </dgm:t>
    </dgm:pt>
    <dgm:pt modelId="{F84182E6-0EB8-42D1-B584-6087C789CEC1}" type="pres">
      <dgm:prSet presAssocID="{0D19DDFA-3330-4C68-914C-6664A887CF73}" presName="childText" presStyleLbl="bgAcc1" presStyleIdx="4" presStyleCnt="5" custScaleX="14747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B6F0745-4BA5-428B-A74D-17094CE3B7CA}" type="presOf" srcId="{AFE4C876-FB0F-42AC-AEB1-4769F9E2B5C1}" destId="{161494C5-B789-40DA-BFDE-573DD38F3ED1}" srcOrd="0" destOrd="0" presId="urn:microsoft.com/office/officeart/2005/8/layout/hierarchy3"/>
    <dgm:cxn modelId="{20659FA5-CF0D-4F1A-9F6F-AB6CD3382C59}" type="presOf" srcId="{8D2B43A8-0FD9-476D-B832-7DE79541ED78}" destId="{78CE7F9A-CEF6-4F74-93F7-75FC1D8937F2}" srcOrd="0" destOrd="0" presId="urn:microsoft.com/office/officeart/2005/8/layout/hierarchy3"/>
    <dgm:cxn modelId="{EC5EE4D0-3E09-4EA7-A852-89FC77B3E40D}" type="presOf" srcId="{29069BE1-03E8-4610-852E-E0BFAAFCEDD9}" destId="{6EA39193-BA20-4593-8E08-1174FC2ACA05}" srcOrd="0" destOrd="0" presId="urn:microsoft.com/office/officeart/2005/8/layout/hierarchy3"/>
    <dgm:cxn modelId="{61721749-CD78-4EBA-B65D-6C7EA205DC6C}" type="presOf" srcId="{27F5FAF5-463D-4734-8696-F8510A9D2D22}" destId="{4887AD3D-B93E-4660-A0E7-19B6E26B304D}" srcOrd="0" destOrd="0" presId="urn:microsoft.com/office/officeart/2005/8/layout/hierarchy3"/>
    <dgm:cxn modelId="{A72B98DF-0D28-4064-92B3-3EA1B2D08E4D}" type="presOf" srcId="{E96D6260-1C18-4B00-8E70-CC00E47BDF91}" destId="{B6AC00D1-59A0-4679-9697-AF3762E416B8}" srcOrd="0" destOrd="0" presId="urn:microsoft.com/office/officeart/2005/8/layout/hierarchy3"/>
    <dgm:cxn modelId="{C1538A52-9DA1-4E89-8AB3-EFF34487892F}" srcId="{FA3CAE71-232D-4525-A3F8-684E38B87E71}" destId="{688D76AF-2DC4-4F2F-A1D5-C65410AAD7D4}" srcOrd="1" destOrd="0" parTransId="{27F5FAF5-463D-4734-8696-F8510A9D2D22}" sibTransId="{02EB3EAF-B2F7-4E88-A1E8-8E57FDEA9522}"/>
    <dgm:cxn modelId="{8A31D8E8-E4BD-4858-A01C-621F215A43CD}" type="presOf" srcId="{CC64A439-262B-4160-9BCF-A70C75461C7E}" destId="{9569676B-9E0B-4B2E-83A5-14E152494083}" srcOrd="1" destOrd="0" presId="urn:microsoft.com/office/officeart/2005/8/layout/hierarchy3"/>
    <dgm:cxn modelId="{DBF2A092-67D5-4657-B06B-CF455E846E2D}" srcId="{08FE4347-1203-465A-BA1B-9E82786C6310}" destId="{CC64A439-262B-4160-9BCF-A70C75461C7E}" srcOrd="0" destOrd="0" parTransId="{1AC18C93-B8F8-490B-915A-A17713405AD6}" sibTransId="{65A0EB35-D935-4706-917E-0E5CD02F9F80}"/>
    <dgm:cxn modelId="{F811EE20-74A8-4A85-A725-7DA455B60E02}" type="presOf" srcId="{0D19DDFA-3330-4C68-914C-6664A887CF73}" destId="{F84182E6-0EB8-42D1-B584-6087C789CEC1}" srcOrd="0" destOrd="0" presId="urn:microsoft.com/office/officeart/2005/8/layout/hierarchy3"/>
    <dgm:cxn modelId="{B3C87A91-5879-453D-821F-AD4AF91DA00A}" type="presOf" srcId="{FA3CAE71-232D-4525-A3F8-684E38B87E71}" destId="{756C9293-C1B2-40AF-94AF-8EE7B0D5E895}" srcOrd="0" destOrd="0" presId="urn:microsoft.com/office/officeart/2005/8/layout/hierarchy3"/>
    <dgm:cxn modelId="{6563BD25-B839-4281-B042-D59456FC9BC0}" srcId="{FA3CAE71-232D-4525-A3F8-684E38B87E71}" destId="{AFE4C876-FB0F-42AC-AEB1-4769F9E2B5C1}" srcOrd="0" destOrd="0" parTransId="{29069BE1-03E8-4610-852E-E0BFAAFCEDD9}" sibTransId="{BF411AF4-0815-4954-9DB9-BA70E8960448}"/>
    <dgm:cxn modelId="{C66D0DB8-AEEB-4546-87A1-D97AA0FA71EF}" type="presOf" srcId="{08FE4347-1203-465A-BA1B-9E82786C6310}" destId="{304B3EBF-CFC3-485A-BE8F-996994B98D3B}" srcOrd="0" destOrd="0" presId="urn:microsoft.com/office/officeart/2005/8/layout/hierarchy3"/>
    <dgm:cxn modelId="{431FE983-2C06-4067-9310-165618FF26F7}" srcId="{CC64A439-262B-4160-9BCF-A70C75461C7E}" destId="{E96D6260-1C18-4B00-8E70-CC00E47BDF91}" srcOrd="0" destOrd="0" parTransId="{8D2B43A8-0FD9-476D-B832-7DE79541ED78}" sibTransId="{0B52EECE-2286-488D-83EE-71092F44E9FB}"/>
    <dgm:cxn modelId="{BC3A813A-825E-424B-BE66-90462307FEF1}" srcId="{08FE4347-1203-465A-BA1B-9E82786C6310}" destId="{0ADD9EC7-C12E-4526-BF52-95B6E0B1A523}" srcOrd="2" destOrd="0" parTransId="{F0540069-9576-4B94-B6CF-DE520E2ED4A4}" sibTransId="{FE2BB8AC-9E5A-4D2B-AF45-CD3FE1481E16}"/>
    <dgm:cxn modelId="{3A6A3A24-E86E-41EE-A528-4EAAF6D36307}" type="presOf" srcId="{688D76AF-2DC4-4F2F-A1D5-C65410AAD7D4}" destId="{1EF636F2-B1EF-485C-8974-D3FE5B008AF9}" srcOrd="0" destOrd="0" presId="urn:microsoft.com/office/officeart/2005/8/layout/hierarchy3"/>
    <dgm:cxn modelId="{A4ABD72B-DAEF-42DA-9737-C74E31E07495}" srcId="{0ADD9EC7-C12E-4526-BF52-95B6E0B1A523}" destId="{772B3B1A-FB8E-41D2-89EE-E23FFC46827B}" srcOrd="0" destOrd="0" parTransId="{DB80413E-6DB6-432B-B8DE-3B4275777B6B}" sibTransId="{96D33744-4723-46D5-B7A1-0BE91E25EDE5}"/>
    <dgm:cxn modelId="{BFF6FC89-8E8E-4285-BA12-82E04903BAA7}" type="presOf" srcId="{0ADD9EC7-C12E-4526-BF52-95B6E0B1A523}" destId="{0191E40E-38F2-4CE2-B8C6-81B1E7D19C08}" srcOrd="0" destOrd="0" presId="urn:microsoft.com/office/officeart/2005/8/layout/hierarchy3"/>
    <dgm:cxn modelId="{4ED3D6E5-BA4E-4792-9BFC-DB17B1C72A7F}" type="presOf" srcId="{CC64A439-262B-4160-9BCF-A70C75461C7E}" destId="{F9E4584A-CD58-4569-AE99-70E130B910F7}" srcOrd="0" destOrd="0" presId="urn:microsoft.com/office/officeart/2005/8/layout/hierarchy3"/>
    <dgm:cxn modelId="{453BB6CD-CE9D-4145-B473-AF4DB38CBDB3}" type="presOf" srcId="{FA3CAE71-232D-4525-A3F8-684E38B87E71}" destId="{6CCC9724-7BDC-40F9-BF65-E5386B325B7B}" srcOrd="1" destOrd="0" presId="urn:microsoft.com/office/officeart/2005/8/layout/hierarchy3"/>
    <dgm:cxn modelId="{B3795D0E-017A-41DC-A7F6-251D833BACFB}" type="presOf" srcId="{57FF8E13-D891-4908-9C42-9C3435464D61}" destId="{852E0307-77E5-4C07-95C0-02FF9ADE10C0}" srcOrd="0" destOrd="0" presId="urn:microsoft.com/office/officeart/2005/8/layout/hierarchy3"/>
    <dgm:cxn modelId="{B765835C-AE90-4078-BA81-A816AECCFD22}" srcId="{0ADD9EC7-C12E-4526-BF52-95B6E0B1A523}" destId="{0D19DDFA-3330-4C68-914C-6664A887CF73}" srcOrd="1" destOrd="0" parTransId="{57FF8E13-D891-4908-9C42-9C3435464D61}" sibTransId="{8BB8BC49-E376-432B-8191-0A678ADC48C9}"/>
    <dgm:cxn modelId="{2B9566ED-A3E9-4E99-A138-23E969A3F80C}" type="presOf" srcId="{0ADD9EC7-C12E-4526-BF52-95B6E0B1A523}" destId="{F9FCF251-2E6A-4000-9656-B90CD73F4049}" srcOrd="1" destOrd="0" presId="urn:microsoft.com/office/officeart/2005/8/layout/hierarchy3"/>
    <dgm:cxn modelId="{FD2849B5-31FF-4054-B720-6B4D584093C6}" type="presOf" srcId="{DB80413E-6DB6-432B-B8DE-3B4275777B6B}" destId="{E6CBA82B-9C18-4F3B-9C10-91F53485F4F8}" srcOrd="0" destOrd="0" presId="urn:microsoft.com/office/officeart/2005/8/layout/hierarchy3"/>
    <dgm:cxn modelId="{8C48B9AD-CD50-4AA8-8157-D6B7B6654037}" srcId="{08FE4347-1203-465A-BA1B-9E82786C6310}" destId="{FA3CAE71-232D-4525-A3F8-684E38B87E71}" srcOrd="1" destOrd="0" parTransId="{E51B1AC4-093F-4694-AFE7-FFE74164B5E6}" sibTransId="{71B74C58-0513-4E6D-A034-C815C090674F}"/>
    <dgm:cxn modelId="{753E05F8-4BDC-4CA8-99DD-EE5B0A0A97F4}" type="presOf" srcId="{772B3B1A-FB8E-41D2-89EE-E23FFC46827B}" destId="{08503BBC-3FA7-4A21-A3F3-CF6FD07395B6}" srcOrd="0" destOrd="0" presId="urn:microsoft.com/office/officeart/2005/8/layout/hierarchy3"/>
    <dgm:cxn modelId="{94D7E118-D74B-4FBA-9281-AC829D322992}" type="presParOf" srcId="{304B3EBF-CFC3-485A-BE8F-996994B98D3B}" destId="{7F1F717B-17AF-4708-B2D6-68FE723D33CB}" srcOrd="0" destOrd="0" presId="urn:microsoft.com/office/officeart/2005/8/layout/hierarchy3"/>
    <dgm:cxn modelId="{79D43C29-6A35-43F8-A5AC-6DC3C6A778FA}" type="presParOf" srcId="{7F1F717B-17AF-4708-B2D6-68FE723D33CB}" destId="{CD653AE7-CA05-453E-83DF-D94CA0295B5A}" srcOrd="0" destOrd="0" presId="urn:microsoft.com/office/officeart/2005/8/layout/hierarchy3"/>
    <dgm:cxn modelId="{2961E36D-B221-44AC-8D93-F07E2C9AC3ED}" type="presParOf" srcId="{CD653AE7-CA05-453E-83DF-D94CA0295B5A}" destId="{F9E4584A-CD58-4569-AE99-70E130B910F7}" srcOrd="0" destOrd="0" presId="urn:microsoft.com/office/officeart/2005/8/layout/hierarchy3"/>
    <dgm:cxn modelId="{32E91985-2E50-404D-B3D7-FFD116772F74}" type="presParOf" srcId="{CD653AE7-CA05-453E-83DF-D94CA0295B5A}" destId="{9569676B-9E0B-4B2E-83A5-14E152494083}" srcOrd="1" destOrd="0" presId="urn:microsoft.com/office/officeart/2005/8/layout/hierarchy3"/>
    <dgm:cxn modelId="{120EA1F8-1852-46D6-9BEC-B1CE65258892}" type="presParOf" srcId="{7F1F717B-17AF-4708-B2D6-68FE723D33CB}" destId="{E83486A8-E281-4814-81B2-AC77D7A123F0}" srcOrd="1" destOrd="0" presId="urn:microsoft.com/office/officeart/2005/8/layout/hierarchy3"/>
    <dgm:cxn modelId="{23A4359C-7726-476D-984E-59FE275B774F}" type="presParOf" srcId="{E83486A8-E281-4814-81B2-AC77D7A123F0}" destId="{78CE7F9A-CEF6-4F74-93F7-75FC1D8937F2}" srcOrd="0" destOrd="0" presId="urn:microsoft.com/office/officeart/2005/8/layout/hierarchy3"/>
    <dgm:cxn modelId="{485BB9D4-6237-4484-8E75-498F5176A6E3}" type="presParOf" srcId="{E83486A8-E281-4814-81B2-AC77D7A123F0}" destId="{B6AC00D1-59A0-4679-9697-AF3762E416B8}" srcOrd="1" destOrd="0" presId="urn:microsoft.com/office/officeart/2005/8/layout/hierarchy3"/>
    <dgm:cxn modelId="{601B499E-5EBC-4EEB-8F6B-2DE8D93FD2CD}" type="presParOf" srcId="{304B3EBF-CFC3-485A-BE8F-996994B98D3B}" destId="{FBF252C6-97EC-40D6-B995-E2E1A7D70C13}" srcOrd="1" destOrd="0" presId="urn:microsoft.com/office/officeart/2005/8/layout/hierarchy3"/>
    <dgm:cxn modelId="{D6868492-D12D-4706-984F-502DB6ED183B}" type="presParOf" srcId="{FBF252C6-97EC-40D6-B995-E2E1A7D70C13}" destId="{2C9C4E09-B8C4-4BBF-8481-63C6B28DF162}" srcOrd="0" destOrd="0" presId="urn:microsoft.com/office/officeart/2005/8/layout/hierarchy3"/>
    <dgm:cxn modelId="{6C25AF41-BC18-4B6A-B5EC-52AB6B5696B5}" type="presParOf" srcId="{2C9C4E09-B8C4-4BBF-8481-63C6B28DF162}" destId="{756C9293-C1B2-40AF-94AF-8EE7B0D5E895}" srcOrd="0" destOrd="0" presId="urn:microsoft.com/office/officeart/2005/8/layout/hierarchy3"/>
    <dgm:cxn modelId="{F2E5A1F7-80E5-4555-AE74-ED227328B41C}" type="presParOf" srcId="{2C9C4E09-B8C4-4BBF-8481-63C6B28DF162}" destId="{6CCC9724-7BDC-40F9-BF65-E5386B325B7B}" srcOrd="1" destOrd="0" presId="urn:microsoft.com/office/officeart/2005/8/layout/hierarchy3"/>
    <dgm:cxn modelId="{F89AD6A1-0E52-4689-985B-2C1EA97ED011}" type="presParOf" srcId="{FBF252C6-97EC-40D6-B995-E2E1A7D70C13}" destId="{BFB85FDD-6D59-48EB-8A15-ECD787FDEF5F}" srcOrd="1" destOrd="0" presId="urn:microsoft.com/office/officeart/2005/8/layout/hierarchy3"/>
    <dgm:cxn modelId="{DFB3F8D0-7FB0-43DA-871E-5F96B3166212}" type="presParOf" srcId="{BFB85FDD-6D59-48EB-8A15-ECD787FDEF5F}" destId="{6EA39193-BA20-4593-8E08-1174FC2ACA05}" srcOrd="0" destOrd="0" presId="urn:microsoft.com/office/officeart/2005/8/layout/hierarchy3"/>
    <dgm:cxn modelId="{27E65C15-1607-41EF-AD19-BE0E61213C58}" type="presParOf" srcId="{BFB85FDD-6D59-48EB-8A15-ECD787FDEF5F}" destId="{161494C5-B789-40DA-BFDE-573DD38F3ED1}" srcOrd="1" destOrd="0" presId="urn:microsoft.com/office/officeart/2005/8/layout/hierarchy3"/>
    <dgm:cxn modelId="{731DB3B4-B98D-47BB-9D14-574E10CB855C}" type="presParOf" srcId="{BFB85FDD-6D59-48EB-8A15-ECD787FDEF5F}" destId="{4887AD3D-B93E-4660-A0E7-19B6E26B304D}" srcOrd="2" destOrd="0" presId="urn:microsoft.com/office/officeart/2005/8/layout/hierarchy3"/>
    <dgm:cxn modelId="{773E35C4-C16F-4237-BC9E-03917D1443B0}" type="presParOf" srcId="{BFB85FDD-6D59-48EB-8A15-ECD787FDEF5F}" destId="{1EF636F2-B1EF-485C-8974-D3FE5B008AF9}" srcOrd="3" destOrd="0" presId="urn:microsoft.com/office/officeart/2005/8/layout/hierarchy3"/>
    <dgm:cxn modelId="{680B9B98-A03A-4945-B08F-604E8F089195}" type="presParOf" srcId="{304B3EBF-CFC3-485A-BE8F-996994B98D3B}" destId="{5C846C4F-737E-4957-B69D-69964F2CA578}" srcOrd="2" destOrd="0" presId="urn:microsoft.com/office/officeart/2005/8/layout/hierarchy3"/>
    <dgm:cxn modelId="{C7F6B438-2F3C-4085-B0C9-A674C2F48593}" type="presParOf" srcId="{5C846C4F-737E-4957-B69D-69964F2CA578}" destId="{07602544-A7CC-4D04-9718-A9CAD1923A6B}" srcOrd="0" destOrd="0" presId="urn:microsoft.com/office/officeart/2005/8/layout/hierarchy3"/>
    <dgm:cxn modelId="{46304CBB-23A6-4950-854E-B2B9A87D45BD}" type="presParOf" srcId="{07602544-A7CC-4D04-9718-A9CAD1923A6B}" destId="{0191E40E-38F2-4CE2-B8C6-81B1E7D19C08}" srcOrd="0" destOrd="0" presId="urn:microsoft.com/office/officeart/2005/8/layout/hierarchy3"/>
    <dgm:cxn modelId="{EEFFF517-60F4-41BD-B95F-226371F355AC}" type="presParOf" srcId="{07602544-A7CC-4D04-9718-A9CAD1923A6B}" destId="{F9FCF251-2E6A-4000-9656-B90CD73F4049}" srcOrd="1" destOrd="0" presId="urn:microsoft.com/office/officeart/2005/8/layout/hierarchy3"/>
    <dgm:cxn modelId="{57DE57C2-C282-4B85-AFFE-61170A71FE1D}" type="presParOf" srcId="{5C846C4F-737E-4957-B69D-69964F2CA578}" destId="{7E79C011-D08B-4093-A544-A75A38B13938}" srcOrd="1" destOrd="0" presId="urn:microsoft.com/office/officeart/2005/8/layout/hierarchy3"/>
    <dgm:cxn modelId="{B662517C-34A5-48BD-810D-B3ECB872D975}" type="presParOf" srcId="{7E79C011-D08B-4093-A544-A75A38B13938}" destId="{E6CBA82B-9C18-4F3B-9C10-91F53485F4F8}" srcOrd="0" destOrd="0" presId="urn:microsoft.com/office/officeart/2005/8/layout/hierarchy3"/>
    <dgm:cxn modelId="{13E5232B-30B7-47B3-91E0-CEE5EBEE4B63}" type="presParOf" srcId="{7E79C011-D08B-4093-A544-A75A38B13938}" destId="{08503BBC-3FA7-4A21-A3F3-CF6FD07395B6}" srcOrd="1" destOrd="0" presId="urn:microsoft.com/office/officeart/2005/8/layout/hierarchy3"/>
    <dgm:cxn modelId="{9465279D-FC0D-44A7-AD79-1016B9651ADA}" type="presParOf" srcId="{7E79C011-D08B-4093-A544-A75A38B13938}" destId="{852E0307-77E5-4C07-95C0-02FF9ADE10C0}" srcOrd="2" destOrd="0" presId="urn:microsoft.com/office/officeart/2005/8/layout/hierarchy3"/>
    <dgm:cxn modelId="{F155CCC0-35D3-4469-BFDD-66F1513BD23B}" type="presParOf" srcId="{7E79C011-D08B-4093-A544-A75A38B13938}" destId="{F84182E6-0EB8-42D1-B584-6087C789CEC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B20B0D-E2A2-47BA-B35F-A32B584A4685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uk-UA"/>
        </a:p>
      </dgm:t>
    </dgm:pt>
    <dgm:pt modelId="{B042570C-F1FF-4C47-872F-3EFE08346EAC}">
      <dgm:prSet/>
      <dgm:spPr/>
      <dgm:t>
        <a:bodyPr/>
        <a:lstStyle/>
        <a:p>
          <a:pPr rtl="0"/>
          <a:r>
            <a:rPr lang="uk-UA" dirty="0" smtClean="0"/>
            <a:t>масаж (допоможе як класичний масаж, так і масаж біологічно активних точок на руках і ногах людини; корисно просто походити босоніж по землі, або по насипаним у коробку камінчикам)</a:t>
          </a:r>
          <a:endParaRPr lang="uk-UA" dirty="0"/>
        </a:p>
      </dgm:t>
    </dgm:pt>
    <dgm:pt modelId="{8E7102E5-6591-48C2-98A1-0DE463E01F52}" type="parTrans" cxnId="{A952F743-FB5C-4AD0-BFA2-A9238403ACB0}">
      <dgm:prSet/>
      <dgm:spPr/>
      <dgm:t>
        <a:bodyPr/>
        <a:lstStyle/>
        <a:p>
          <a:endParaRPr lang="uk-UA"/>
        </a:p>
      </dgm:t>
    </dgm:pt>
    <dgm:pt modelId="{E5F2C122-2215-4B94-A930-C2AC391F3267}" type="sibTrans" cxnId="{A952F743-FB5C-4AD0-BFA2-A9238403ACB0}">
      <dgm:prSet/>
      <dgm:spPr/>
      <dgm:t>
        <a:bodyPr/>
        <a:lstStyle/>
        <a:p>
          <a:endParaRPr lang="uk-UA"/>
        </a:p>
      </dgm:t>
    </dgm:pt>
    <dgm:pt modelId="{27CD4B09-B22A-4CF8-9E09-B3A86BC2CEEB}">
      <dgm:prSet/>
      <dgm:spPr/>
      <dgm:t>
        <a:bodyPr/>
        <a:lstStyle/>
        <a:p>
          <a:pPr rtl="0"/>
          <a:r>
            <a:rPr lang="uk-UA" smtClean="0"/>
            <a:t>терапія кольором (зелений та синій колір допомагають заспокоїтись, червоний та жовтий надають енергію і бадьорість)</a:t>
          </a:r>
          <a:endParaRPr lang="uk-UA"/>
        </a:p>
      </dgm:t>
    </dgm:pt>
    <dgm:pt modelId="{9492EE8C-8ED0-4E74-A608-DFF492AB2F2A}" type="parTrans" cxnId="{CDC19FE5-6830-484C-95FE-2441E9CB37FD}">
      <dgm:prSet/>
      <dgm:spPr/>
      <dgm:t>
        <a:bodyPr/>
        <a:lstStyle/>
        <a:p>
          <a:endParaRPr lang="uk-UA"/>
        </a:p>
      </dgm:t>
    </dgm:pt>
    <dgm:pt modelId="{7A31456F-1726-44A3-986B-8EEBC875FFD5}" type="sibTrans" cxnId="{CDC19FE5-6830-484C-95FE-2441E9CB37FD}">
      <dgm:prSet/>
      <dgm:spPr/>
      <dgm:t>
        <a:bodyPr/>
        <a:lstStyle/>
        <a:p>
          <a:endParaRPr lang="uk-UA"/>
        </a:p>
      </dgm:t>
    </dgm:pt>
    <dgm:pt modelId="{123F4794-2748-4EB0-BEB0-B5B062A3A051}">
      <dgm:prSet/>
      <dgm:spPr/>
      <dgm:t>
        <a:bodyPr/>
        <a:lstStyle/>
        <a:p>
          <a:pPr rtl="0"/>
          <a:r>
            <a:rPr lang="uk-UA" dirty="0" err="1" smtClean="0"/>
            <a:t>ароматерапія</a:t>
          </a:r>
          <a:r>
            <a:rPr lang="uk-UA" dirty="0" smtClean="0"/>
            <a:t> (запахи апельсину, бергамоту діють на нервову систему збуджуючи, з'являється відчуття приливу сил; запахи лаванди, анісу, шавлії діють заспокійливо, допомагають зняти нервове напруження)</a:t>
          </a:r>
          <a:endParaRPr lang="uk-UA" dirty="0"/>
        </a:p>
      </dgm:t>
    </dgm:pt>
    <dgm:pt modelId="{4033BE4D-B4B0-40AB-9FA2-988122E13A23}" type="parTrans" cxnId="{65843A18-E236-412A-97B9-71503EBB557C}">
      <dgm:prSet/>
      <dgm:spPr/>
      <dgm:t>
        <a:bodyPr/>
        <a:lstStyle/>
        <a:p>
          <a:endParaRPr lang="uk-UA"/>
        </a:p>
      </dgm:t>
    </dgm:pt>
    <dgm:pt modelId="{B388921D-24CF-46A9-A145-94B8088FE817}" type="sibTrans" cxnId="{65843A18-E236-412A-97B9-71503EBB557C}">
      <dgm:prSet/>
      <dgm:spPr/>
      <dgm:t>
        <a:bodyPr/>
        <a:lstStyle/>
        <a:p>
          <a:endParaRPr lang="uk-UA"/>
        </a:p>
      </dgm:t>
    </dgm:pt>
    <dgm:pt modelId="{7CBB4F94-64E8-4A95-BEB8-DE7AF4680DDC}">
      <dgm:prSet/>
      <dgm:spPr/>
      <dgm:t>
        <a:bodyPr/>
        <a:lstStyle/>
        <a:p>
          <a:pPr rtl="0"/>
          <a:r>
            <a:rPr lang="uk-UA" smtClean="0"/>
            <a:t>терапія мінералами</a:t>
          </a:r>
          <a:endParaRPr lang="uk-UA"/>
        </a:p>
      </dgm:t>
    </dgm:pt>
    <dgm:pt modelId="{2276769F-AFAB-479E-97CD-C1C179C5495C}" type="parTrans" cxnId="{064DE457-8861-4F81-BF9C-286E28C182B2}">
      <dgm:prSet/>
      <dgm:spPr/>
      <dgm:t>
        <a:bodyPr/>
        <a:lstStyle/>
        <a:p>
          <a:endParaRPr lang="uk-UA"/>
        </a:p>
      </dgm:t>
    </dgm:pt>
    <dgm:pt modelId="{0D08448F-1D33-405A-B427-FC693334BF5E}" type="sibTrans" cxnId="{064DE457-8861-4F81-BF9C-286E28C182B2}">
      <dgm:prSet/>
      <dgm:spPr/>
      <dgm:t>
        <a:bodyPr/>
        <a:lstStyle/>
        <a:p>
          <a:endParaRPr lang="uk-UA"/>
        </a:p>
      </dgm:t>
    </dgm:pt>
    <dgm:pt modelId="{C4EAE58E-8D8A-495E-B584-4B05A512388E}">
      <dgm:prSet/>
      <dgm:spPr/>
      <dgm:t>
        <a:bodyPr/>
        <a:lstStyle/>
        <a:p>
          <a:pPr rtl="0"/>
          <a:r>
            <a:rPr lang="uk-UA" dirty="0" smtClean="0"/>
            <a:t>дихальні вправи (заспокійливе з подовженим видихом дихання зменшує надлишкове збудження і нервове напруження; мобілізуюче дихання з збільшеним вдихом допомагає подолати в'ялість, сонливість)</a:t>
          </a:r>
          <a:endParaRPr lang="uk-UA" dirty="0"/>
        </a:p>
      </dgm:t>
    </dgm:pt>
    <dgm:pt modelId="{6A0B0060-12DB-4CDE-B0AE-19D78C66FF63}" type="parTrans" cxnId="{6AD6D9A7-831B-4D58-8647-9A8076C8455A}">
      <dgm:prSet/>
      <dgm:spPr/>
      <dgm:t>
        <a:bodyPr/>
        <a:lstStyle/>
        <a:p>
          <a:endParaRPr lang="uk-UA"/>
        </a:p>
      </dgm:t>
    </dgm:pt>
    <dgm:pt modelId="{15A583BA-335C-4256-9D54-54F8A292A529}" type="sibTrans" cxnId="{6AD6D9A7-831B-4D58-8647-9A8076C8455A}">
      <dgm:prSet/>
      <dgm:spPr/>
      <dgm:t>
        <a:bodyPr/>
        <a:lstStyle/>
        <a:p>
          <a:endParaRPr lang="uk-UA"/>
        </a:p>
      </dgm:t>
    </dgm:pt>
    <dgm:pt modelId="{5238AEF4-560F-4862-956C-9B90FF103E31}">
      <dgm:prSet/>
      <dgm:spPr/>
      <dgm:t>
        <a:bodyPr/>
        <a:lstStyle/>
        <a:p>
          <a:pPr rtl="0"/>
          <a:r>
            <a:rPr lang="uk-UA" dirty="0" smtClean="0"/>
            <a:t>баня і водні процедури (контрастний душ перед сном допоможе зняти втому дня, а зранку </a:t>
          </a:r>
          <a:r>
            <a:rPr lang="uk-UA" dirty="0" err="1" smtClean="0"/>
            <a:t>додасть</a:t>
          </a:r>
          <a:r>
            <a:rPr lang="uk-UA" dirty="0" smtClean="0"/>
            <a:t> бадьорості; взагалі, вода чудово змиває будь-який негатив</a:t>
          </a:r>
          <a:endParaRPr lang="uk-UA" dirty="0"/>
        </a:p>
      </dgm:t>
    </dgm:pt>
    <dgm:pt modelId="{DD698EFF-6846-4EE7-8054-57A7C9CE8D91}" type="parTrans" cxnId="{6E883893-046E-4CDF-A2B6-C37001372D63}">
      <dgm:prSet/>
      <dgm:spPr/>
      <dgm:t>
        <a:bodyPr/>
        <a:lstStyle/>
        <a:p>
          <a:endParaRPr lang="uk-UA"/>
        </a:p>
      </dgm:t>
    </dgm:pt>
    <dgm:pt modelId="{CA5C1468-754A-4A39-9BDA-1A0A96A0AA99}" type="sibTrans" cxnId="{6E883893-046E-4CDF-A2B6-C37001372D63}">
      <dgm:prSet/>
      <dgm:spPr/>
      <dgm:t>
        <a:bodyPr/>
        <a:lstStyle/>
        <a:p>
          <a:endParaRPr lang="uk-UA"/>
        </a:p>
      </dgm:t>
    </dgm:pt>
    <dgm:pt modelId="{283C9C7C-0357-428E-A7E9-E0DF654682DB}" type="pres">
      <dgm:prSet presAssocID="{21B20B0D-E2A2-47BA-B35F-A32B584A46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9F9BD42-1580-4F23-B685-B5140A801A2B}" type="pres">
      <dgm:prSet presAssocID="{B042570C-F1FF-4C47-872F-3EFE08346EA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A9C4BE-AD97-40D0-BF2C-5E5881C85301}" type="pres">
      <dgm:prSet presAssocID="{E5F2C122-2215-4B94-A930-C2AC391F3267}" presName="spacer" presStyleCnt="0"/>
      <dgm:spPr/>
    </dgm:pt>
    <dgm:pt modelId="{35BA414A-950F-40A9-87EF-F7811F6478FF}" type="pres">
      <dgm:prSet presAssocID="{27CD4B09-B22A-4CF8-9E09-B3A86BC2CEE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6EE97D-F371-4995-9DAB-A266BBCF9935}" type="pres">
      <dgm:prSet presAssocID="{7A31456F-1726-44A3-986B-8EEBC875FFD5}" presName="spacer" presStyleCnt="0"/>
      <dgm:spPr/>
    </dgm:pt>
    <dgm:pt modelId="{02836F7A-1381-45B6-BB1D-416D008125F1}" type="pres">
      <dgm:prSet presAssocID="{123F4794-2748-4EB0-BEB0-B5B062A3A05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072144-985C-4C4A-A3BD-4DE4279CAB43}" type="pres">
      <dgm:prSet presAssocID="{B388921D-24CF-46A9-A145-94B8088FE817}" presName="spacer" presStyleCnt="0"/>
      <dgm:spPr/>
    </dgm:pt>
    <dgm:pt modelId="{2049705A-3C32-46DA-A6C0-F47C1864431B}" type="pres">
      <dgm:prSet presAssocID="{7CBB4F94-64E8-4A95-BEB8-DE7AF4680DD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5EB0C4-633C-47F2-A67F-46D3D854FE83}" type="pres">
      <dgm:prSet presAssocID="{0D08448F-1D33-405A-B427-FC693334BF5E}" presName="spacer" presStyleCnt="0"/>
      <dgm:spPr/>
    </dgm:pt>
    <dgm:pt modelId="{D0A690EF-2812-4378-B605-CD0C868E7845}" type="pres">
      <dgm:prSet presAssocID="{C4EAE58E-8D8A-495E-B584-4B05A512388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60969D-24BE-416C-A7C4-20FFFE78359B}" type="pres">
      <dgm:prSet presAssocID="{15A583BA-335C-4256-9D54-54F8A292A529}" presName="spacer" presStyleCnt="0"/>
      <dgm:spPr/>
    </dgm:pt>
    <dgm:pt modelId="{29E6300F-427D-4A30-9146-750ABB75B1CC}" type="pres">
      <dgm:prSet presAssocID="{5238AEF4-560F-4862-956C-9B90FF103E31}" presName="parentText" presStyleLbl="node1" presStyleIdx="5" presStyleCnt="6" custLinFactNeighborX="-935" custLinFactNeighborY="-2650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E883893-046E-4CDF-A2B6-C37001372D63}" srcId="{21B20B0D-E2A2-47BA-B35F-A32B584A4685}" destId="{5238AEF4-560F-4862-956C-9B90FF103E31}" srcOrd="5" destOrd="0" parTransId="{DD698EFF-6846-4EE7-8054-57A7C9CE8D91}" sibTransId="{CA5C1468-754A-4A39-9BDA-1A0A96A0AA99}"/>
    <dgm:cxn modelId="{24521152-8E92-4644-95F5-4855038A88F5}" type="presOf" srcId="{27CD4B09-B22A-4CF8-9E09-B3A86BC2CEEB}" destId="{35BA414A-950F-40A9-87EF-F7811F6478FF}" srcOrd="0" destOrd="0" presId="urn:microsoft.com/office/officeart/2005/8/layout/vList2"/>
    <dgm:cxn modelId="{BE81B06F-1373-4594-8D84-1689B8EDC945}" type="presOf" srcId="{B042570C-F1FF-4C47-872F-3EFE08346EAC}" destId="{89F9BD42-1580-4F23-B685-B5140A801A2B}" srcOrd="0" destOrd="0" presId="urn:microsoft.com/office/officeart/2005/8/layout/vList2"/>
    <dgm:cxn modelId="{A952F743-FB5C-4AD0-BFA2-A9238403ACB0}" srcId="{21B20B0D-E2A2-47BA-B35F-A32B584A4685}" destId="{B042570C-F1FF-4C47-872F-3EFE08346EAC}" srcOrd="0" destOrd="0" parTransId="{8E7102E5-6591-48C2-98A1-0DE463E01F52}" sibTransId="{E5F2C122-2215-4B94-A930-C2AC391F3267}"/>
    <dgm:cxn modelId="{A16E9C0B-D69A-4B7A-BDD3-B508A22C9444}" type="presOf" srcId="{5238AEF4-560F-4862-956C-9B90FF103E31}" destId="{29E6300F-427D-4A30-9146-750ABB75B1CC}" srcOrd="0" destOrd="0" presId="urn:microsoft.com/office/officeart/2005/8/layout/vList2"/>
    <dgm:cxn modelId="{65843A18-E236-412A-97B9-71503EBB557C}" srcId="{21B20B0D-E2A2-47BA-B35F-A32B584A4685}" destId="{123F4794-2748-4EB0-BEB0-B5B062A3A051}" srcOrd="2" destOrd="0" parTransId="{4033BE4D-B4B0-40AB-9FA2-988122E13A23}" sibTransId="{B388921D-24CF-46A9-A145-94B8088FE817}"/>
    <dgm:cxn modelId="{B20FC997-DA6A-4A3D-9489-C807FD67A416}" type="presOf" srcId="{21B20B0D-E2A2-47BA-B35F-A32B584A4685}" destId="{283C9C7C-0357-428E-A7E9-E0DF654682DB}" srcOrd="0" destOrd="0" presId="urn:microsoft.com/office/officeart/2005/8/layout/vList2"/>
    <dgm:cxn modelId="{064DE457-8861-4F81-BF9C-286E28C182B2}" srcId="{21B20B0D-E2A2-47BA-B35F-A32B584A4685}" destId="{7CBB4F94-64E8-4A95-BEB8-DE7AF4680DDC}" srcOrd="3" destOrd="0" parTransId="{2276769F-AFAB-479E-97CD-C1C179C5495C}" sibTransId="{0D08448F-1D33-405A-B427-FC693334BF5E}"/>
    <dgm:cxn modelId="{CDC19FE5-6830-484C-95FE-2441E9CB37FD}" srcId="{21B20B0D-E2A2-47BA-B35F-A32B584A4685}" destId="{27CD4B09-B22A-4CF8-9E09-B3A86BC2CEEB}" srcOrd="1" destOrd="0" parTransId="{9492EE8C-8ED0-4E74-A608-DFF492AB2F2A}" sibTransId="{7A31456F-1726-44A3-986B-8EEBC875FFD5}"/>
    <dgm:cxn modelId="{DC43EA3F-873B-4ED1-AF8F-D6027EDFCC16}" type="presOf" srcId="{123F4794-2748-4EB0-BEB0-B5B062A3A051}" destId="{02836F7A-1381-45B6-BB1D-416D008125F1}" srcOrd="0" destOrd="0" presId="urn:microsoft.com/office/officeart/2005/8/layout/vList2"/>
    <dgm:cxn modelId="{C0BEEC29-236E-4063-96F9-1C39B76C2064}" type="presOf" srcId="{C4EAE58E-8D8A-495E-B584-4B05A512388E}" destId="{D0A690EF-2812-4378-B605-CD0C868E7845}" srcOrd="0" destOrd="0" presId="urn:microsoft.com/office/officeart/2005/8/layout/vList2"/>
    <dgm:cxn modelId="{37C7F75E-8EC4-4588-9247-D101523C0D48}" type="presOf" srcId="{7CBB4F94-64E8-4A95-BEB8-DE7AF4680DDC}" destId="{2049705A-3C32-46DA-A6C0-F47C1864431B}" srcOrd="0" destOrd="0" presId="urn:microsoft.com/office/officeart/2005/8/layout/vList2"/>
    <dgm:cxn modelId="{6AD6D9A7-831B-4D58-8647-9A8076C8455A}" srcId="{21B20B0D-E2A2-47BA-B35F-A32B584A4685}" destId="{C4EAE58E-8D8A-495E-B584-4B05A512388E}" srcOrd="4" destOrd="0" parTransId="{6A0B0060-12DB-4CDE-B0AE-19D78C66FF63}" sibTransId="{15A583BA-335C-4256-9D54-54F8A292A529}"/>
    <dgm:cxn modelId="{B1FADC55-4702-4DCA-9563-A53BC258C5CF}" type="presParOf" srcId="{283C9C7C-0357-428E-A7E9-E0DF654682DB}" destId="{89F9BD42-1580-4F23-B685-B5140A801A2B}" srcOrd="0" destOrd="0" presId="urn:microsoft.com/office/officeart/2005/8/layout/vList2"/>
    <dgm:cxn modelId="{BA88F179-C7E0-4E1D-91BA-9CA8B7874F0B}" type="presParOf" srcId="{283C9C7C-0357-428E-A7E9-E0DF654682DB}" destId="{A0A9C4BE-AD97-40D0-BF2C-5E5881C85301}" srcOrd="1" destOrd="0" presId="urn:microsoft.com/office/officeart/2005/8/layout/vList2"/>
    <dgm:cxn modelId="{8FF1F50B-6D4C-4F3A-A8F6-6822F5C1ACD0}" type="presParOf" srcId="{283C9C7C-0357-428E-A7E9-E0DF654682DB}" destId="{35BA414A-950F-40A9-87EF-F7811F6478FF}" srcOrd="2" destOrd="0" presId="urn:microsoft.com/office/officeart/2005/8/layout/vList2"/>
    <dgm:cxn modelId="{00A2E9AA-437E-4460-B565-9183299327D7}" type="presParOf" srcId="{283C9C7C-0357-428E-A7E9-E0DF654682DB}" destId="{C66EE97D-F371-4995-9DAB-A266BBCF9935}" srcOrd="3" destOrd="0" presId="urn:microsoft.com/office/officeart/2005/8/layout/vList2"/>
    <dgm:cxn modelId="{8535B8CD-8499-4CB2-88F7-3DE2F17078B8}" type="presParOf" srcId="{283C9C7C-0357-428E-A7E9-E0DF654682DB}" destId="{02836F7A-1381-45B6-BB1D-416D008125F1}" srcOrd="4" destOrd="0" presId="urn:microsoft.com/office/officeart/2005/8/layout/vList2"/>
    <dgm:cxn modelId="{C4F4A659-B26B-4CEE-B5DE-DA84B57FB25A}" type="presParOf" srcId="{283C9C7C-0357-428E-A7E9-E0DF654682DB}" destId="{80072144-985C-4C4A-A3BD-4DE4279CAB43}" srcOrd="5" destOrd="0" presId="urn:microsoft.com/office/officeart/2005/8/layout/vList2"/>
    <dgm:cxn modelId="{E2D3E9C1-12C8-4AC6-ABE0-14D5B97227C9}" type="presParOf" srcId="{283C9C7C-0357-428E-A7E9-E0DF654682DB}" destId="{2049705A-3C32-46DA-A6C0-F47C1864431B}" srcOrd="6" destOrd="0" presId="urn:microsoft.com/office/officeart/2005/8/layout/vList2"/>
    <dgm:cxn modelId="{5723DCC2-76DD-4263-BC6A-26B7F9CEA899}" type="presParOf" srcId="{283C9C7C-0357-428E-A7E9-E0DF654682DB}" destId="{AC5EB0C4-633C-47F2-A67F-46D3D854FE83}" srcOrd="7" destOrd="0" presId="urn:microsoft.com/office/officeart/2005/8/layout/vList2"/>
    <dgm:cxn modelId="{3A5E6925-ADA7-44E3-A847-A9F1064AB492}" type="presParOf" srcId="{283C9C7C-0357-428E-A7E9-E0DF654682DB}" destId="{D0A690EF-2812-4378-B605-CD0C868E7845}" srcOrd="8" destOrd="0" presId="urn:microsoft.com/office/officeart/2005/8/layout/vList2"/>
    <dgm:cxn modelId="{C5F3237A-35FD-40BD-AEB7-77A62FA1EABB}" type="presParOf" srcId="{283C9C7C-0357-428E-A7E9-E0DF654682DB}" destId="{4F60969D-24BE-416C-A7C4-20FFFE78359B}" srcOrd="9" destOrd="0" presId="urn:microsoft.com/office/officeart/2005/8/layout/vList2"/>
    <dgm:cxn modelId="{445EEF43-4B83-4B78-883E-BADFF7258448}" type="presParOf" srcId="{283C9C7C-0357-428E-A7E9-E0DF654682DB}" destId="{29E6300F-427D-4A30-9146-750ABB75B1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8493A1-2F38-4647-9A6A-874092C707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F678876-186E-4D30-8DB9-733E5F95B51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Варіанти відповідей:</a:t>
          </a:r>
          <a:endParaRPr lang="uk-UA" noProof="0" dirty="0">
            <a:solidFill>
              <a:schemeClr val="tx1"/>
            </a:solidFill>
          </a:endParaRPr>
        </a:p>
      </dgm:t>
    </dgm:pt>
    <dgm:pt modelId="{F1140591-BBCB-4745-85B8-C14D41374897}" type="parTrans" cxnId="{7873702B-A006-4B8D-A95A-F24D54BB8199}">
      <dgm:prSet/>
      <dgm:spPr/>
      <dgm:t>
        <a:bodyPr/>
        <a:lstStyle/>
        <a:p>
          <a:endParaRPr lang="uk-UA"/>
        </a:p>
      </dgm:t>
    </dgm:pt>
    <dgm:pt modelId="{3E4F6C92-30E4-4682-82AF-BDAE8AFA8CFA}" type="sibTrans" cxnId="{7873702B-A006-4B8D-A95A-F24D54BB8199}">
      <dgm:prSet/>
      <dgm:spPr/>
      <dgm:t>
        <a:bodyPr/>
        <a:lstStyle/>
        <a:p>
          <a:endParaRPr lang="uk-UA"/>
        </a:p>
      </dgm:t>
    </dgm:pt>
    <dgm:pt modelId="{5CED202A-4699-4BDC-BC85-39CCD360A42E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1 - Так, </a:t>
          </a:r>
          <a:r>
            <a:rPr lang="uk-UA" noProof="0" dirty="0" smtClean="0">
              <a:solidFill>
                <a:schemeClr val="tx1"/>
              </a:solidFill>
            </a:rPr>
            <a:t>вигорів</a:t>
          </a:r>
          <a:r>
            <a:rPr lang="ru-RU" dirty="0" smtClean="0">
              <a:solidFill>
                <a:schemeClr val="tx1"/>
              </a:solidFill>
            </a:rPr>
            <a:t> на 100%</a:t>
          </a:r>
          <a:endParaRPr lang="uk-UA" dirty="0">
            <a:solidFill>
              <a:schemeClr val="tx1"/>
            </a:solidFill>
          </a:endParaRPr>
        </a:p>
      </dgm:t>
    </dgm:pt>
    <dgm:pt modelId="{9E99ED0C-2CEC-4F62-8CD0-09146D62C315}" type="parTrans" cxnId="{34B5C71F-DA64-46E3-904A-D917213A35A2}">
      <dgm:prSet/>
      <dgm:spPr/>
      <dgm:t>
        <a:bodyPr/>
        <a:lstStyle/>
        <a:p>
          <a:endParaRPr lang="uk-UA"/>
        </a:p>
      </dgm:t>
    </dgm:pt>
    <dgm:pt modelId="{DB66392F-1808-4135-8DB4-0DC099083627}" type="sibTrans" cxnId="{34B5C71F-DA64-46E3-904A-D917213A35A2}">
      <dgm:prSet/>
      <dgm:spPr/>
      <dgm:t>
        <a:bodyPr/>
        <a:lstStyle/>
        <a:p>
          <a:endParaRPr lang="uk-UA"/>
        </a:p>
      </dgm:t>
    </dgm:pt>
    <dgm:pt modelId="{7B8BDA13-AF7F-40AB-8B77-BF11DBBA887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2 - </a:t>
          </a:r>
          <a:r>
            <a:rPr lang="uk-UA" noProof="0" dirty="0" smtClean="0">
              <a:solidFill>
                <a:schemeClr val="tx1"/>
              </a:solidFill>
            </a:rPr>
            <a:t>Вигорів</a:t>
          </a:r>
          <a:r>
            <a:rPr lang="ru-RU" dirty="0" smtClean="0">
              <a:solidFill>
                <a:schemeClr val="tx1"/>
              </a:solidFill>
            </a:rPr>
            <a:t> наполовину</a:t>
          </a:r>
          <a:endParaRPr lang="uk-UA" dirty="0">
            <a:solidFill>
              <a:schemeClr val="tx1"/>
            </a:solidFill>
          </a:endParaRPr>
        </a:p>
      </dgm:t>
    </dgm:pt>
    <dgm:pt modelId="{3162A6CD-1A43-4B54-AD23-102429A86650}" type="parTrans" cxnId="{8410DFB0-208A-4A30-9D16-DD19443A2BB4}">
      <dgm:prSet/>
      <dgm:spPr/>
      <dgm:t>
        <a:bodyPr/>
        <a:lstStyle/>
        <a:p>
          <a:endParaRPr lang="uk-UA"/>
        </a:p>
      </dgm:t>
    </dgm:pt>
    <dgm:pt modelId="{D232CA25-BE74-4ED7-8B23-C1339E5E1A9A}" type="sibTrans" cxnId="{8410DFB0-208A-4A30-9D16-DD19443A2BB4}">
      <dgm:prSet/>
      <dgm:spPr/>
      <dgm:t>
        <a:bodyPr/>
        <a:lstStyle/>
        <a:p>
          <a:endParaRPr lang="uk-UA"/>
        </a:p>
      </dgm:t>
    </dgm:pt>
    <dgm:pt modelId="{4934BA29-CC6D-4EA5-A5BA-D663EF26EA5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3 - Починаю </a:t>
          </a:r>
          <a:r>
            <a:rPr lang="uk-UA" noProof="0" dirty="0" smtClean="0">
              <a:solidFill>
                <a:schemeClr val="tx1"/>
              </a:solidFill>
            </a:rPr>
            <a:t>вигорати</a:t>
          </a:r>
          <a:endParaRPr lang="uk-UA" noProof="0" dirty="0">
            <a:solidFill>
              <a:schemeClr val="tx1"/>
            </a:solidFill>
          </a:endParaRPr>
        </a:p>
      </dgm:t>
    </dgm:pt>
    <dgm:pt modelId="{1A0D5C9E-068B-4436-99D4-33EDA83AF9A3}" type="parTrans" cxnId="{7CDEDBCE-71ED-4F5D-BD9A-F45D2C050C8A}">
      <dgm:prSet/>
      <dgm:spPr/>
      <dgm:t>
        <a:bodyPr/>
        <a:lstStyle/>
        <a:p>
          <a:endParaRPr lang="uk-UA"/>
        </a:p>
      </dgm:t>
    </dgm:pt>
    <dgm:pt modelId="{D41DA480-06DA-4EDE-9F95-9FFF82015796}" type="sibTrans" cxnId="{7CDEDBCE-71ED-4F5D-BD9A-F45D2C050C8A}">
      <dgm:prSet/>
      <dgm:spPr/>
      <dgm:t>
        <a:bodyPr/>
        <a:lstStyle/>
        <a:p>
          <a:endParaRPr lang="uk-UA"/>
        </a:p>
      </dgm:t>
    </dgm:pt>
    <dgm:pt modelId="{7237B3E6-585E-4494-B056-8B2E3117F923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4 - </a:t>
          </a:r>
          <a:r>
            <a:rPr lang="uk-UA" noProof="0" dirty="0" smtClean="0">
              <a:solidFill>
                <a:schemeClr val="tx1"/>
              </a:solidFill>
            </a:rPr>
            <a:t>Ні, ще тримаюсь</a:t>
          </a:r>
          <a:endParaRPr lang="uk-UA" noProof="0" dirty="0">
            <a:solidFill>
              <a:schemeClr val="tx1"/>
            </a:solidFill>
          </a:endParaRPr>
        </a:p>
      </dgm:t>
    </dgm:pt>
    <dgm:pt modelId="{F56F525E-B640-4FD4-8B5C-9589BBC90574}" type="parTrans" cxnId="{5A2F58A1-AC6A-4B49-91FF-D24067E25917}">
      <dgm:prSet/>
      <dgm:spPr/>
      <dgm:t>
        <a:bodyPr/>
        <a:lstStyle/>
        <a:p>
          <a:endParaRPr lang="uk-UA"/>
        </a:p>
      </dgm:t>
    </dgm:pt>
    <dgm:pt modelId="{23B0C275-2C3A-4BDB-94A3-7348C9690E5F}" type="sibTrans" cxnId="{5A2F58A1-AC6A-4B49-91FF-D24067E25917}">
      <dgm:prSet/>
      <dgm:spPr/>
      <dgm:t>
        <a:bodyPr/>
        <a:lstStyle/>
        <a:p>
          <a:endParaRPr lang="uk-UA"/>
        </a:p>
      </dgm:t>
    </dgm:pt>
    <dgm:pt modelId="{34FAB080-61AF-4B78-BABD-2DD8FF3F611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5 - А що це таке?</a:t>
          </a:r>
          <a:endParaRPr lang="uk-UA" noProof="0" dirty="0">
            <a:solidFill>
              <a:schemeClr val="tx1"/>
            </a:solidFill>
          </a:endParaRPr>
        </a:p>
      </dgm:t>
    </dgm:pt>
    <dgm:pt modelId="{C45C9FF6-ABFC-4615-8E29-301D39F8249A}" type="parTrans" cxnId="{AFAFDC0D-B055-4A0D-8D1C-BDF12FE3BEFA}">
      <dgm:prSet/>
      <dgm:spPr/>
      <dgm:t>
        <a:bodyPr/>
        <a:lstStyle/>
        <a:p>
          <a:endParaRPr lang="uk-UA"/>
        </a:p>
      </dgm:t>
    </dgm:pt>
    <dgm:pt modelId="{F26CC8A5-AA1A-46AD-A78E-6FE3DA13CCF5}" type="sibTrans" cxnId="{AFAFDC0D-B055-4A0D-8D1C-BDF12FE3BEFA}">
      <dgm:prSet/>
      <dgm:spPr/>
      <dgm:t>
        <a:bodyPr/>
        <a:lstStyle/>
        <a:p>
          <a:endParaRPr lang="uk-UA"/>
        </a:p>
      </dgm:t>
    </dgm:pt>
    <dgm:pt modelId="{00778253-0176-4EAF-A843-76FDEB87FCB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6 - І попіл мій розвіяли за вітром... ( жарт).</a:t>
          </a:r>
          <a:endParaRPr lang="uk-UA" noProof="0" dirty="0">
            <a:solidFill>
              <a:schemeClr val="tx1"/>
            </a:solidFill>
          </a:endParaRPr>
        </a:p>
      </dgm:t>
    </dgm:pt>
    <dgm:pt modelId="{22598D24-5151-4736-95D9-C49A7DA623D8}" type="parTrans" cxnId="{4D630918-B0E9-4F68-A04D-51EA73009E17}">
      <dgm:prSet/>
      <dgm:spPr/>
      <dgm:t>
        <a:bodyPr/>
        <a:lstStyle/>
        <a:p>
          <a:endParaRPr lang="uk-UA"/>
        </a:p>
      </dgm:t>
    </dgm:pt>
    <dgm:pt modelId="{AEFD2DBA-0D3C-422A-BF2A-033E11DC0A54}" type="sibTrans" cxnId="{4D630918-B0E9-4F68-A04D-51EA73009E17}">
      <dgm:prSet/>
      <dgm:spPr/>
      <dgm:t>
        <a:bodyPr/>
        <a:lstStyle/>
        <a:p>
          <a:endParaRPr lang="uk-UA"/>
        </a:p>
      </dgm:t>
    </dgm:pt>
    <dgm:pt modelId="{1DF237CD-7EAA-402F-93A7-63CFE333FB28}" type="pres">
      <dgm:prSet presAssocID="{BF8493A1-2F38-4647-9A6A-874092C707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454D1CD-88FA-44EF-9D65-AE211D206DB0}" type="pres">
      <dgm:prSet presAssocID="{AF678876-186E-4D30-8DB9-733E5F95B51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6ACFE9-D6BB-4A1B-A697-E2A335E6ED37}" type="pres">
      <dgm:prSet presAssocID="{3E4F6C92-30E4-4682-82AF-BDAE8AFA8CFA}" presName="spacer" presStyleCnt="0"/>
      <dgm:spPr/>
    </dgm:pt>
    <dgm:pt modelId="{7CE60AC8-9CF2-48F6-818A-BD19064D2DB1}" type="pres">
      <dgm:prSet presAssocID="{5CED202A-4699-4BDC-BC85-39CCD360A42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E281E9-F1A1-47EB-92EF-F4D2984E7EFC}" type="pres">
      <dgm:prSet presAssocID="{DB66392F-1808-4135-8DB4-0DC099083627}" presName="spacer" presStyleCnt="0"/>
      <dgm:spPr/>
    </dgm:pt>
    <dgm:pt modelId="{DDD548A3-D6C2-4754-8C67-0B658BE9CB80}" type="pres">
      <dgm:prSet presAssocID="{7B8BDA13-AF7F-40AB-8B77-BF11DBBA887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0B7C8A-6307-45F1-8CF0-3DF28155AF95}" type="pres">
      <dgm:prSet presAssocID="{D232CA25-BE74-4ED7-8B23-C1339E5E1A9A}" presName="spacer" presStyleCnt="0"/>
      <dgm:spPr/>
    </dgm:pt>
    <dgm:pt modelId="{814CE343-E5AB-4065-991B-8C8ADC86A74C}" type="pres">
      <dgm:prSet presAssocID="{4934BA29-CC6D-4EA5-A5BA-D663EF26EA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0C0720-0A4D-47DA-A128-4699D5C2C1BD}" type="pres">
      <dgm:prSet presAssocID="{D41DA480-06DA-4EDE-9F95-9FFF82015796}" presName="spacer" presStyleCnt="0"/>
      <dgm:spPr/>
    </dgm:pt>
    <dgm:pt modelId="{417E78C7-E59C-4EBA-B7D1-D5E4520D7790}" type="pres">
      <dgm:prSet presAssocID="{7237B3E6-585E-4494-B056-8B2E3117F92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62B8B7-1133-49D5-B345-0D4D77C58CB8}" type="pres">
      <dgm:prSet presAssocID="{23B0C275-2C3A-4BDB-94A3-7348C9690E5F}" presName="spacer" presStyleCnt="0"/>
      <dgm:spPr/>
    </dgm:pt>
    <dgm:pt modelId="{85E4A20E-3345-42D1-9118-C898977FF5C3}" type="pres">
      <dgm:prSet presAssocID="{34FAB080-61AF-4B78-BABD-2DD8FF3F611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87F2D9-87B9-467C-83C4-E68E223EEDFE}" type="pres">
      <dgm:prSet presAssocID="{F26CC8A5-AA1A-46AD-A78E-6FE3DA13CCF5}" presName="spacer" presStyleCnt="0"/>
      <dgm:spPr/>
    </dgm:pt>
    <dgm:pt modelId="{05EE3471-586D-4E75-88F6-327ED99A0FB9}" type="pres">
      <dgm:prSet presAssocID="{00778253-0176-4EAF-A843-76FDEB87FCB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0E13C74-2EEA-4C6E-A246-5C91836B7512}" type="presOf" srcId="{7B8BDA13-AF7F-40AB-8B77-BF11DBBA8872}" destId="{DDD548A3-D6C2-4754-8C67-0B658BE9CB80}" srcOrd="0" destOrd="0" presId="urn:microsoft.com/office/officeart/2005/8/layout/vList2"/>
    <dgm:cxn modelId="{4D630918-B0E9-4F68-A04D-51EA73009E17}" srcId="{BF8493A1-2F38-4647-9A6A-874092C70701}" destId="{00778253-0176-4EAF-A843-76FDEB87FCBF}" srcOrd="6" destOrd="0" parTransId="{22598D24-5151-4736-95D9-C49A7DA623D8}" sibTransId="{AEFD2DBA-0D3C-422A-BF2A-033E11DC0A54}"/>
    <dgm:cxn modelId="{7873702B-A006-4B8D-A95A-F24D54BB8199}" srcId="{BF8493A1-2F38-4647-9A6A-874092C70701}" destId="{AF678876-186E-4D30-8DB9-733E5F95B51B}" srcOrd="0" destOrd="0" parTransId="{F1140591-BBCB-4745-85B8-C14D41374897}" sibTransId="{3E4F6C92-30E4-4682-82AF-BDAE8AFA8CFA}"/>
    <dgm:cxn modelId="{7CDEDBCE-71ED-4F5D-BD9A-F45D2C050C8A}" srcId="{BF8493A1-2F38-4647-9A6A-874092C70701}" destId="{4934BA29-CC6D-4EA5-A5BA-D663EF26EA5A}" srcOrd="3" destOrd="0" parTransId="{1A0D5C9E-068B-4436-99D4-33EDA83AF9A3}" sibTransId="{D41DA480-06DA-4EDE-9F95-9FFF82015796}"/>
    <dgm:cxn modelId="{5A2F58A1-AC6A-4B49-91FF-D24067E25917}" srcId="{BF8493A1-2F38-4647-9A6A-874092C70701}" destId="{7237B3E6-585E-4494-B056-8B2E3117F923}" srcOrd="4" destOrd="0" parTransId="{F56F525E-B640-4FD4-8B5C-9589BBC90574}" sibTransId="{23B0C275-2C3A-4BDB-94A3-7348C9690E5F}"/>
    <dgm:cxn modelId="{B5A8ED11-030F-4626-AAEE-A200C40C75E2}" type="presOf" srcId="{7237B3E6-585E-4494-B056-8B2E3117F923}" destId="{417E78C7-E59C-4EBA-B7D1-D5E4520D7790}" srcOrd="0" destOrd="0" presId="urn:microsoft.com/office/officeart/2005/8/layout/vList2"/>
    <dgm:cxn modelId="{F2FFAA44-684C-4D91-8158-9AFD84E653DC}" type="presOf" srcId="{AF678876-186E-4D30-8DB9-733E5F95B51B}" destId="{0454D1CD-88FA-44EF-9D65-AE211D206DB0}" srcOrd="0" destOrd="0" presId="urn:microsoft.com/office/officeart/2005/8/layout/vList2"/>
    <dgm:cxn modelId="{9A558D4E-718D-4AC7-BD84-BBEC418F9C5F}" type="presOf" srcId="{00778253-0176-4EAF-A843-76FDEB87FCBF}" destId="{05EE3471-586D-4E75-88F6-327ED99A0FB9}" srcOrd="0" destOrd="0" presId="urn:microsoft.com/office/officeart/2005/8/layout/vList2"/>
    <dgm:cxn modelId="{34B5C71F-DA64-46E3-904A-D917213A35A2}" srcId="{BF8493A1-2F38-4647-9A6A-874092C70701}" destId="{5CED202A-4699-4BDC-BC85-39CCD360A42E}" srcOrd="1" destOrd="0" parTransId="{9E99ED0C-2CEC-4F62-8CD0-09146D62C315}" sibTransId="{DB66392F-1808-4135-8DB4-0DC099083627}"/>
    <dgm:cxn modelId="{8410DFB0-208A-4A30-9D16-DD19443A2BB4}" srcId="{BF8493A1-2F38-4647-9A6A-874092C70701}" destId="{7B8BDA13-AF7F-40AB-8B77-BF11DBBA8872}" srcOrd="2" destOrd="0" parTransId="{3162A6CD-1A43-4B54-AD23-102429A86650}" sibTransId="{D232CA25-BE74-4ED7-8B23-C1339E5E1A9A}"/>
    <dgm:cxn modelId="{96C36D96-DC49-4466-BC99-365FA228CAF3}" type="presOf" srcId="{5CED202A-4699-4BDC-BC85-39CCD360A42E}" destId="{7CE60AC8-9CF2-48F6-818A-BD19064D2DB1}" srcOrd="0" destOrd="0" presId="urn:microsoft.com/office/officeart/2005/8/layout/vList2"/>
    <dgm:cxn modelId="{AFAFDC0D-B055-4A0D-8D1C-BDF12FE3BEFA}" srcId="{BF8493A1-2F38-4647-9A6A-874092C70701}" destId="{34FAB080-61AF-4B78-BABD-2DD8FF3F6110}" srcOrd="5" destOrd="0" parTransId="{C45C9FF6-ABFC-4615-8E29-301D39F8249A}" sibTransId="{F26CC8A5-AA1A-46AD-A78E-6FE3DA13CCF5}"/>
    <dgm:cxn modelId="{D85066B8-6728-4914-83C1-5CB6272C1D99}" type="presOf" srcId="{34FAB080-61AF-4B78-BABD-2DD8FF3F6110}" destId="{85E4A20E-3345-42D1-9118-C898977FF5C3}" srcOrd="0" destOrd="0" presId="urn:microsoft.com/office/officeart/2005/8/layout/vList2"/>
    <dgm:cxn modelId="{2772F5FD-9F2A-419A-A662-23A341FFAA9F}" type="presOf" srcId="{BF8493A1-2F38-4647-9A6A-874092C70701}" destId="{1DF237CD-7EAA-402F-93A7-63CFE333FB28}" srcOrd="0" destOrd="0" presId="urn:microsoft.com/office/officeart/2005/8/layout/vList2"/>
    <dgm:cxn modelId="{62DE3BE2-82B5-42A5-A41E-CE788B706838}" type="presOf" srcId="{4934BA29-CC6D-4EA5-A5BA-D663EF26EA5A}" destId="{814CE343-E5AB-4065-991B-8C8ADC86A74C}" srcOrd="0" destOrd="0" presId="urn:microsoft.com/office/officeart/2005/8/layout/vList2"/>
    <dgm:cxn modelId="{402F46CC-322A-42B4-B7A3-B50FA1678264}" type="presParOf" srcId="{1DF237CD-7EAA-402F-93A7-63CFE333FB28}" destId="{0454D1CD-88FA-44EF-9D65-AE211D206DB0}" srcOrd="0" destOrd="0" presId="urn:microsoft.com/office/officeart/2005/8/layout/vList2"/>
    <dgm:cxn modelId="{4B80BBB3-5E89-48E0-A12F-71F58E793B59}" type="presParOf" srcId="{1DF237CD-7EAA-402F-93A7-63CFE333FB28}" destId="{656ACFE9-D6BB-4A1B-A697-E2A335E6ED37}" srcOrd="1" destOrd="0" presId="urn:microsoft.com/office/officeart/2005/8/layout/vList2"/>
    <dgm:cxn modelId="{A79EE80E-E304-44AC-A69A-82CAC7677E8C}" type="presParOf" srcId="{1DF237CD-7EAA-402F-93A7-63CFE333FB28}" destId="{7CE60AC8-9CF2-48F6-818A-BD19064D2DB1}" srcOrd="2" destOrd="0" presId="urn:microsoft.com/office/officeart/2005/8/layout/vList2"/>
    <dgm:cxn modelId="{3A65B967-A846-405C-83DA-626AD77C9712}" type="presParOf" srcId="{1DF237CD-7EAA-402F-93A7-63CFE333FB28}" destId="{69E281E9-F1A1-47EB-92EF-F4D2984E7EFC}" srcOrd="3" destOrd="0" presId="urn:microsoft.com/office/officeart/2005/8/layout/vList2"/>
    <dgm:cxn modelId="{87BEE558-50E6-4D60-8E3A-CFFAC64C2954}" type="presParOf" srcId="{1DF237CD-7EAA-402F-93A7-63CFE333FB28}" destId="{DDD548A3-D6C2-4754-8C67-0B658BE9CB80}" srcOrd="4" destOrd="0" presId="urn:microsoft.com/office/officeart/2005/8/layout/vList2"/>
    <dgm:cxn modelId="{C098EF88-AC1C-4BE3-B1A5-A9D4BEC15067}" type="presParOf" srcId="{1DF237CD-7EAA-402F-93A7-63CFE333FB28}" destId="{420B7C8A-6307-45F1-8CF0-3DF28155AF95}" srcOrd="5" destOrd="0" presId="urn:microsoft.com/office/officeart/2005/8/layout/vList2"/>
    <dgm:cxn modelId="{520CA936-3E2C-4A78-B7A6-362E84E4CE36}" type="presParOf" srcId="{1DF237CD-7EAA-402F-93A7-63CFE333FB28}" destId="{814CE343-E5AB-4065-991B-8C8ADC86A74C}" srcOrd="6" destOrd="0" presId="urn:microsoft.com/office/officeart/2005/8/layout/vList2"/>
    <dgm:cxn modelId="{54BD7C77-BA3E-495D-9DE1-9687050AF581}" type="presParOf" srcId="{1DF237CD-7EAA-402F-93A7-63CFE333FB28}" destId="{790C0720-0A4D-47DA-A128-4699D5C2C1BD}" srcOrd="7" destOrd="0" presId="urn:microsoft.com/office/officeart/2005/8/layout/vList2"/>
    <dgm:cxn modelId="{0E326006-D01D-400D-A4E9-56AA2777B289}" type="presParOf" srcId="{1DF237CD-7EAA-402F-93A7-63CFE333FB28}" destId="{417E78C7-E59C-4EBA-B7D1-D5E4520D7790}" srcOrd="8" destOrd="0" presId="urn:microsoft.com/office/officeart/2005/8/layout/vList2"/>
    <dgm:cxn modelId="{7ACEE9A3-A72E-45CE-A04B-23A19E471E2D}" type="presParOf" srcId="{1DF237CD-7EAA-402F-93A7-63CFE333FB28}" destId="{E262B8B7-1133-49D5-B345-0D4D77C58CB8}" srcOrd="9" destOrd="0" presId="urn:microsoft.com/office/officeart/2005/8/layout/vList2"/>
    <dgm:cxn modelId="{7CF3778F-A4E7-4BC1-9929-DB874B5FD873}" type="presParOf" srcId="{1DF237CD-7EAA-402F-93A7-63CFE333FB28}" destId="{85E4A20E-3345-42D1-9118-C898977FF5C3}" srcOrd="10" destOrd="0" presId="urn:microsoft.com/office/officeart/2005/8/layout/vList2"/>
    <dgm:cxn modelId="{04EBFCA0-F736-4EA6-A3E8-3FED431797C9}" type="presParOf" srcId="{1DF237CD-7EAA-402F-93A7-63CFE333FB28}" destId="{1787F2D9-87B9-467C-83C4-E68E223EEDFE}" srcOrd="11" destOrd="0" presId="urn:microsoft.com/office/officeart/2005/8/layout/vList2"/>
    <dgm:cxn modelId="{58AA6390-0B01-48DC-8CDC-B79C48BF7E87}" type="presParOf" srcId="{1DF237CD-7EAA-402F-93A7-63CFE333FB28}" destId="{05EE3471-586D-4E75-88F6-327ED99A0FB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541D95-A66D-4344-AC06-5498AC46C1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C5A4804-4E6B-4EDC-94FB-15F244E05D1B}">
      <dgm:prSet/>
      <dgm:spPr>
        <a:noFill/>
      </dgm:spPr>
      <dgm:t>
        <a:bodyPr/>
        <a:lstStyle/>
        <a:p>
          <a:pPr rtl="0"/>
          <a:endParaRPr lang="uk-UA"/>
        </a:p>
      </dgm:t>
    </dgm:pt>
    <dgm:pt modelId="{535AD941-FA22-4129-B4D3-B09F6D0E8BF2}" type="parTrans" cxnId="{06DAD06C-B748-4A54-984B-4F55739354A9}">
      <dgm:prSet/>
      <dgm:spPr/>
      <dgm:t>
        <a:bodyPr/>
        <a:lstStyle/>
        <a:p>
          <a:endParaRPr lang="uk-UA"/>
        </a:p>
      </dgm:t>
    </dgm:pt>
    <dgm:pt modelId="{398670A0-448D-4C33-9091-5C6CDC1C66C1}" type="sibTrans" cxnId="{06DAD06C-B748-4A54-984B-4F55739354A9}">
      <dgm:prSet/>
      <dgm:spPr/>
      <dgm:t>
        <a:bodyPr/>
        <a:lstStyle/>
        <a:p>
          <a:endParaRPr lang="uk-UA"/>
        </a:p>
      </dgm:t>
    </dgm:pt>
    <dgm:pt modelId="{FF2D701A-F538-4A28-93E5-016697F040D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1. </a:t>
          </a:r>
          <a:r>
            <a:rPr lang="uk-UA" dirty="0" smtClean="0">
              <a:solidFill>
                <a:schemeClr val="tx1"/>
              </a:solidFill>
            </a:rPr>
            <a:t>Підсумуйте отримані вами бали. </a:t>
          </a:r>
          <a:endParaRPr lang="uk-UA" dirty="0">
            <a:solidFill>
              <a:schemeClr val="tx1"/>
            </a:solidFill>
          </a:endParaRPr>
        </a:p>
      </dgm:t>
    </dgm:pt>
    <dgm:pt modelId="{AB1DABDC-6DE2-4ACA-B7C6-7668FF493386}" type="parTrans" cxnId="{97693026-36B9-4A1B-803F-120062A1DAF4}">
      <dgm:prSet/>
      <dgm:spPr/>
      <dgm:t>
        <a:bodyPr/>
        <a:lstStyle/>
        <a:p>
          <a:endParaRPr lang="uk-UA"/>
        </a:p>
      </dgm:t>
    </dgm:pt>
    <dgm:pt modelId="{1F0CF8D5-1CC3-4DB0-B530-CA967920B9EA}" type="sibTrans" cxnId="{97693026-36B9-4A1B-803F-120062A1DAF4}">
      <dgm:prSet/>
      <dgm:spPr/>
      <dgm:t>
        <a:bodyPr/>
        <a:lstStyle/>
        <a:p>
          <a:endParaRPr lang="uk-UA"/>
        </a:p>
      </dgm:t>
    </dgm:pt>
    <dgm:pt modelId="{72B0AD3B-AC74-4D92-A8C3-35E95C8C425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2. Із загальної суми слід відняти 18. </a:t>
          </a:r>
          <a:endParaRPr lang="uk-UA" dirty="0">
            <a:solidFill>
              <a:schemeClr val="tx1"/>
            </a:solidFill>
          </a:endParaRPr>
        </a:p>
      </dgm:t>
    </dgm:pt>
    <dgm:pt modelId="{CF805023-E910-4F3D-A78D-7D3D08AAE1E5}" type="parTrans" cxnId="{79F43749-EA5B-4F20-AD27-BAC60FF0F82F}">
      <dgm:prSet/>
      <dgm:spPr/>
      <dgm:t>
        <a:bodyPr/>
        <a:lstStyle/>
        <a:p>
          <a:endParaRPr lang="uk-UA"/>
        </a:p>
      </dgm:t>
    </dgm:pt>
    <dgm:pt modelId="{BF853A24-5098-4C1C-8D03-B72CDABF7357}" type="sibTrans" cxnId="{79F43749-EA5B-4F20-AD27-BAC60FF0F82F}">
      <dgm:prSet/>
      <dgm:spPr/>
      <dgm:t>
        <a:bodyPr/>
        <a:lstStyle/>
        <a:p>
          <a:endParaRPr lang="uk-UA"/>
        </a:p>
      </dgm:t>
    </dgm:pt>
    <dgm:pt modelId="{25F2EDE9-FB2C-432D-9815-1178D272B53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Сума балів </a:t>
          </a:r>
          <a:r>
            <a:rPr lang="uk-UA" b="1" dirty="0" smtClean="0">
              <a:solidFill>
                <a:schemeClr val="tx1"/>
              </a:solidFill>
            </a:rPr>
            <a:t>близько</a:t>
          </a:r>
          <a:r>
            <a:rPr lang="uk-UA" dirty="0" smtClean="0">
              <a:solidFill>
                <a:schemeClr val="tx1"/>
              </a:solidFill>
            </a:rPr>
            <a:t> </a:t>
          </a:r>
          <a:r>
            <a:rPr lang="uk-UA" b="1" dirty="0" smtClean="0">
              <a:solidFill>
                <a:schemeClr val="tx1"/>
              </a:solidFill>
            </a:rPr>
            <a:t>25 балів</a:t>
          </a:r>
          <a:r>
            <a:rPr lang="uk-UA" dirty="0" smtClean="0">
              <a:solidFill>
                <a:schemeClr val="tx1"/>
              </a:solidFill>
            </a:rPr>
            <a:t> свідчить про </a:t>
          </a:r>
          <a:r>
            <a:rPr lang="uk-UA" dirty="0" err="1" smtClean="0">
              <a:solidFill>
                <a:schemeClr val="tx1"/>
              </a:solidFill>
            </a:rPr>
            <a:t>стресовість</a:t>
          </a:r>
          <a:r>
            <a:rPr lang="uk-UA" dirty="0" smtClean="0">
              <a:solidFill>
                <a:schemeClr val="tx1"/>
              </a:solidFill>
            </a:rPr>
            <a:t>; </a:t>
          </a:r>
          <a:endParaRPr lang="uk-UA" dirty="0">
            <a:solidFill>
              <a:schemeClr val="tx1"/>
            </a:solidFill>
          </a:endParaRPr>
        </a:p>
      </dgm:t>
    </dgm:pt>
    <dgm:pt modelId="{A22EFEF5-D7F9-41BF-AD36-E2235749BF42}" type="parTrans" cxnId="{BA681695-0839-4C5F-AAF0-2D469619AFC2}">
      <dgm:prSet/>
      <dgm:spPr/>
      <dgm:t>
        <a:bodyPr/>
        <a:lstStyle/>
        <a:p>
          <a:endParaRPr lang="uk-UA"/>
        </a:p>
      </dgm:t>
    </dgm:pt>
    <dgm:pt modelId="{11D3B8A7-3743-4EA3-9B7D-CB904FB02D9F}" type="sibTrans" cxnId="{BA681695-0839-4C5F-AAF0-2D469619AFC2}">
      <dgm:prSet/>
      <dgm:spPr/>
      <dgm:t>
        <a:bodyPr/>
        <a:lstStyle/>
        <a:p>
          <a:endParaRPr lang="uk-UA"/>
        </a:p>
      </dgm:t>
    </dgm:pt>
    <dgm:pt modelId="{72E85E82-F898-4C5F-910E-827BF9CE7D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</a:rPr>
            <a:t>40-65 балів</a:t>
          </a:r>
          <a:r>
            <a:rPr lang="uk-UA" dirty="0" smtClean="0">
              <a:solidFill>
                <a:schemeClr val="tx1"/>
              </a:solidFill>
            </a:rPr>
            <a:t> — </a:t>
          </a:r>
          <a:r>
            <a:rPr lang="uk-UA" dirty="0" err="1" smtClean="0">
              <a:solidFill>
                <a:schemeClr val="tx1"/>
              </a:solidFill>
            </a:rPr>
            <a:t>стресовість</a:t>
          </a:r>
          <a:r>
            <a:rPr lang="uk-UA" dirty="0" smtClean="0">
              <a:solidFill>
                <a:schemeClr val="tx1"/>
              </a:solidFill>
            </a:rPr>
            <a:t> значного ступеня; </a:t>
          </a:r>
          <a:endParaRPr lang="uk-UA" dirty="0">
            <a:solidFill>
              <a:schemeClr val="tx1"/>
            </a:solidFill>
          </a:endParaRPr>
        </a:p>
      </dgm:t>
    </dgm:pt>
    <dgm:pt modelId="{F1CBBDD0-FC5A-434E-99B9-31A522FBC61F}" type="parTrans" cxnId="{677D25D8-D792-4A37-8F2C-D79538FDB08C}">
      <dgm:prSet/>
      <dgm:spPr/>
      <dgm:t>
        <a:bodyPr/>
        <a:lstStyle/>
        <a:p>
          <a:endParaRPr lang="uk-UA"/>
        </a:p>
      </dgm:t>
    </dgm:pt>
    <dgm:pt modelId="{CD0AF676-51CE-4414-B5A2-2BF42B89CD61}" type="sibTrans" cxnId="{677D25D8-D792-4A37-8F2C-D79538FDB08C}">
      <dgm:prSet/>
      <dgm:spPr/>
      <dgm:t>
        <a:bodyPr/>
        <a:lstStyle/>
        <a:p>
          <a:endParaRPr lang="uk-UA"/>
        </a:p>
      </dgm:t>
    </dgm:pt>
    <dgm:pt modelId="{9E29BF31-A629-4F1D-A4D9-DE2C805FB45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</a:rPr>
            <a:t>більше 65 балів </a:t>
          </a:r>
          <a:r>
            <a:rPr lang="uk-UA" dirty="0" smtClean="0">
              <a:solidFill>
                <a:schemeClr val="tx1"/>
              </a:solidFill>
            </a:rPr>
            <a:t>— Ви на грані зриву. </a:t>
          </a:r>
          <a:endParaRPr lang="uk-UA" dirty="0">
            <a:solidFill>
              <a:schemeClr val="tx1"/>
            </a:solidFill>
          </a:endParaRPr>
        </a:p>
      </dgm:t>
    </dgm:pt>
    <dgm:pt modelId="{C15EE525-E710-480B-B47F-32E983A009FE}" type="parTrans" cxnId="{62B4B9FE-C3EA-4223-BB0C-074AC7A1AF57}">
      <dgm:prSet/>
      <dgm:spPr/>
      <dgm:t>
        <a:bodyPr/>
        <a:lstStyle/>
        <a:p>
          <a:endParaRPr lang="uk-UA"/>
        </a:p>
      </dgm:t>
    </dgm:pt>
    <dgm:pt modelId="{E30EEFE5-27C1-443C-97F1-727799B5B9AA}" type="sibTrans" cxnId="{62B4B9FE-C3EA-4223-BB0C-074AC7A1AF57}">
      <dgm:prSet/>
      <dgm:spPr/>
      <dgm:t>
        <a:bodyPr/>
        <a:lstStyle/>
        <a:p>
          <a:endParaRPr lang="uk-UA"/>
        </a:p>
      </dgm:t>
    </dgm:pt>
    <dgm:pt modelId="{9102C424-A2CB-4C01-A119-FE7EEAF310F8}" type="pres">
      <dgm:prSet presAssocID="{F8541D95-A66D-4344-AC06-5498AC46C1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94F0DFB-1C5B-4F70-9CBD-7D16AFEE8306}" type="pres">
      <dgm:prSet presAssocID="{BC5A4804-4E6B-4EDC-94FB-15F244E05D1B}" presName="parentText" presStyleLbl="node1" presStyleIdx="0" presStyleCnt="6" custLinFactNeighborX="-50" custLinFactNeighborY="-1228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17419D-3363-4B8A-BDBE-C6F2D7F4F491}" type="pres">
      <dgm:prSet presAssocID="{398670A0-448D-4C33-9091-5C6CDC1C66C1}" presName="spacer" presStyleCnt="0"/>
      <dgm:spPr/>
    </dgm:pt>
    <dgm:pt modelId="{10F26EFD-6B34-4171-B80C-01C3FEA14701}" type="pres">
      <dgm:prSet presAssocID="{FF2D701A-F538-4A28-93E5-016697F040D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D059F9-1884-4BC6-BB0D-0389F4DCD8E1}" type="pres">
      <dgm:prSet presAssocID="{1F0CF8D5-1CC3-4DB0-B530-CA967920B9EA}" presName="spacer" presStyleCnt="0"/>
      <dgm:spPr/>
    </dgm:pt>
    <dgm:pt modelId="{F504B27B-399F-4F4C-9D95-EADAE27C7732}" type="pres">
      <dgm:prSet presAssocID="{72B0AD3B-AC74-4D92-A8C3-35E95C8C425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2AE5A6-DA4F-4D2A-98E6-AA00B373202A}" type="pres">
      <dgm:prSet presAssocID="{BF853A24-5098-4C1C-8D03-B72CDABF7357}" presName="spacer" presStyleCnt="0"/>
      <dgm:spPr/>
    </dgm:pt>
    <dgm:pt modelId="{FD6CB30C-A7C9-424F-A92E-24024F78D35D}" type="pres">
      <dgm:prSet presAssocID="{25F2EDE9-FB2C-432D-9815-1178D272B53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8C4C80-CA73-4632-90DC-65A4AA7FE955}" type="pres">
      <dgm:prSet presAssocID="{11D3B8A7-3743-4EA3-9B7D-CB904FB02D9F}" presName="spacer" presStyleCnt="0"/>
      <dgm:spPr/>
    </dgm:pt>
    <dgm:pt modelId="{85300F84-FF77-4DA8-A026-CB641B2BB802}" type="pres">
      <dgm:prSet presAssocID="{72E85E82-F898-4C5F-910E-827BF9CE7D6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04A05FA-3C6C-4290-B7BE-3B52B51AC3DA}" type="pres">
      <dgm:prSet presAssocID="{CD0AF676-51CE-4414-B5A2-2BF42B89CD61}" presName="spacer" presStyleCnt="0"/>
      <dgm:spPr/>
    </dgm:pt>
    <dgm:pt modelId="{B235112D-BA9E-47AC-ABAB-28E9CDB11913}" type="pres">
      <dgm:prSet presAssocID="{9E29BF31-A629-4F1D-A4D9-DE2C805FB45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AD285E1-6EE8-4290-B0D6-DAF4301EF038}" type="presOf" srcId="{BC5A4804-4E6B-4EDC-94FB-15F244E05D1B}" destId="{894F0DFB-1C5B-4F70-9CBD-7D16AFEE8306}" srcOrd="0" destOrd="0" presId="urn:microsoft.com/office/officeart/2005/8/layout/vList2"/>
    <dgm:cxn modelId="{06DAD06C-B748-4A54-984B-4F55739354A9}" srcId="{F8541D95-A66D-4344-AC06-5498AC46C151}" destId="{BC5A4804-4E6B-4EDC-94FB-15F244E05D1B}" srcOrd="0" destOrd="0" parTransId="{535AD941-FA22-4129-B4D3-B09F6D0E8BF2}" sibTransId="{398670A0-448D-4C33-9091-5C6CDC1C66C1}"/>
    <dgm:cxn modelId="{18FA90D6-E62D-44F3-82C7-867008C047A5}" type="presOf" srcId="{72B0AD3B-AC74-4D92-A8C3-35E95C8C4257}" destId="{F504B27B-399F-4F4C-9D95-EADAE27C7732}" srcOrd="0" destOrd="0" presId="urn:microsoft.com/office/officeart/2005/8/layout/vList2"/>
    <dgm:cxn modelId="{6D8B73FC-8852-47B0-B0D6-0955448B63EE}" type="presOf" srcId="{9E29BF31-A629-4F1D-A4D9-DE2C805FB456}" destId="{B235112D-BA9E-47AC-ABAB-28E9CDB11913}" srcOrd="0" destOrd="0" presId="urn:microsoft.com/office/officeart/2005/8/layout/vList2"/>
    <dgm:cxn modelId="{2C3DAA1F-4227-4B9A-A4EF-FE9070D7014C}" type="presOf" srcId="{72E85E82-F898-4C5F-910E-827BF9CE7D66}" destId="{85300F84-FF77-4DA8-A026-CB641B2BB802}" srcOrd="0" destOrd="0" presId="urn:microsoft.com/office/officeart/2005/8/layout/vList2"/>
    <dgm:cxn modelId="{97693026-36B9-4A1B-803F-120062A1DAF4}" srcId="{F8541D95-A66D-4344-AC06-5498AC46C151}" destId="{FF2D701A-F538-4A28-93E5-016697F040D4}" srcOrd="1" destOrd="0" parTransId="{AB1DABDC-6DE2-4ACA-B7C6-7668FF493386}" sibTransId="{1F0CF8D5-1CC3-4DB0-B530-CA967920B9EA}"/>
    <dgm:cxn modelId="{79F43749-EA5B-4F20-AD27-BAC60FF0F82F}" srcId="{F8541D95-A66D-4344-AC06-5498AC46C151}" destId="{72B0AD3B-AC74-4D92-A8C3-35E95C8C4257}" srcOrd="2" destOrd="0" parTransId="{CF805023-E910-4F3D-A78D-7D3D08AAE1E5}" sibTransId="{BF853A24-5098-4C1C-8D03-B72CDABF7357}"/>
    <dgm:cxn modelId="{BA681695-0839-4C5F-AAF0-2D469619AFC2}" srcId="{F8541D95-A66D-4344-AC06-5498AC46C151}" destId="{25F2EDE9-FB2C-432D-9815-1178D272B538}" srcOrd="3" destOrd="0" parTransId="{A22EFEF5-D7F9-41BF-AD36-E2235749BF42}" sibTransId="{11D3B8A7-3743-4EA3-9B7D-CB904FB02D9F}"/>
    <dgm:cxn modelId="{658E16B3-C321-41D3-AB3D-4B5BD8114AE1}" type="presOf" srcId="{25F2EDE9-FB2C-432D-9815-1178D272B538}" destId="{FD6CB30C-A7C9-424F-A92E-24024F78D35D}" srcOrd="0" destOrd="0" presId="urn:microsoft.com/office/officeart/2005/8/layout/vList2"/>
    <dgm:cxn modelId="{677D25D8-D792-4A37-8F2C-D79538FDB08C}" srcId="{F8541D95-A66D-4344-AC06-5498AC46C151}" destId="{72E85E82-F898-4C5F-910E-827BF9CE7D66}" srcOrd="4" destOrd="0" parTransId="{F1CBBDD0-FC5A-434E-99B9-31A522FBC61F}" sibTransId="{CD0AF676-51CE-4414-B5A2-2BF42B89CD61}"/>
    <dgm:cxn modelId="{DA53FC0F-4668-438D-93CF-68D040465D7B}" type="presOf" srcId="{F8541D95-A66D-4344-AC06-5498AC46C151}" destId="{9102C424-A2CB-4C01-A119-FE7EEAF310F8}" srcOrd="0" destOrd="0" presId="urn:microsoft.com/office/officeart/2005/8/layout/vList2"/>
    <dgm:cxn modelId="{5476097C-27C3-4428-BFC1-909EBBC1BA5E}" type="presOf" srcId="{FF2D701A-F538-4A28-93E5-016697F040D4}" destId="{10F26EFD-6B34-4171-B80C-01C3FEA14701}" srcOrd="0" destOrd="0" presId="urn:microsoft.com/office/officeart/2005/8/layout/vList2"/>
    <dgm:cxn modelId="{62B4B9FE-C3EA-4223-BB0C-074AC7A1AF57}" srcId="{F8541D95-A66D-4344-AC06-5498AC46C151}" destId="{9E29BF31-A629-4F1D-A4D9-DE2C805FB456}" srcOrd="5" destOrd="0" parTransId="{C15EE525-E710-480B-B47F-32E983A009FE}" sibTransId="{E30EEFE5-27C1-443C-97F1-727799B5B9AA}"/>
    <dgm:cxn modelId="{4B4222AC-6833-4A8A-B4FA-67E1B2887E1A}" type="presParOf" srcId="{9102C424-A2CB-4C01-A119-FE7EEAF310F8}" destId="{894F0DFB-1C5B-4F70-9CBD-7D16AFEE8306}" srcOrd="0" destOrd="0" presId="urn:microsoft.com/office/officeart/2005/8/layout/vList2"/>
    <dgm:cxn modelId="{82728101-0BC2-4B1C-A066-8A46CE33C029}" type="presParOf" srcId="{9102C424-A2CB-4C01-A119-FE7EEAF310F8}" destId="{EA17419D-3363-4B8A-BDBE-C6F2D7F4F491}" srcOrd="1" destOrd="0" presId="urn:microsoft.com/office/officeart/2005/8/layout/vList2"/>
    <dgm:cxn modelId="{D520CFAF-4531-4CF5-8FB3-D7B4A33A7597}" type="presParOf" srcId="{9102C424-A2CB-4C01-A119-FE7EEAF310F8}" destId="{10F26EFD-6B34-4171-B80C-01C3FEA14701}" srcOrd="2" destOrd="0" presId="urn:microsoft.com/office/officeart/2005/8/layout/vList2"/>
    <dgm:cxn modelId="{D46655ED-C040-4E9E-B02D-4185FC9225D2}" type="presParOf" srcId="{9102C424-A2CB-4C01-A119-FE7EEAF310F8}" destId="{EFD059F9-1884-4BC6-BB0D-0389F4DCD8E1}" srcOrd="3" destOrd="0" presId="urn:microsoft.com/office/officeart/2005/8/layout/vList2"/>
    <dgm:cxn modelId="{D3FEB573-CF71-4BED-86B3-2792829FAFEE}" type="presParOf" srcId="{9102C424-A2CB-4C01-A119-FE7EEAF310F8}" destId="{F504B27B-399F-4F4C-9D95-EADAE27C7732}" srcOrd="4" destOrd="0" presId="urn:microsoft.com/office/officeart/2005/8/layout/vList2"/>
    <dgm:cxn modelId="{7EBF9666-707E-4A97-9C33-7D63A810D8CC}" type="presParOf" srcId="{9102C424-A2CB-4C01-A119-FE7EEAF310F8}" destId="{282AE5A6-DA4F-4D2A-98E6-AA00B373202A}" srcOrd="5" destOrd="0" presId="urn:microsoft.com/office/officeart/2005/8/layout/vList2"/>
    <dgm:cxn modelId="{CA0F283E-721E-4366-BDE2-03D81D8595D2}" type="presParOf" srcId="{9102C424-A2CB-4C01-A119-FE7EEAF310F8}" destId="{FD6CB30C-A7C9-424F-A92E-24024F78D35D}" srcOrd="6" destOrd="0" presId="urn:microsoft.com/office/officeart/2005/8/layout/vList2"/>
    <dgm:cxn modelId="{09241F80-D56A-4CDE-8BAD-0F97CCE9FBDD}" type="presParOf" srcId="{9102C424-A2CB-4C01-A119-FE7EEAF310F8}" destId="{AD8C4C80-CA73-4632-90DC-65A4AA7FE955}" srcOrd="7" destOrd="0" presId="urn:microsoft.com/office/officeart/2005/8/layout/vList2"/>
    <dgm:cxn modelId="{1C8B7959-735C-43BF-815E-941082E6A067}" type="presParOf" srcId="{9102C424-A2CB-4C01-A119-FE7EEAF310F8}" destId="{85300F84-FF77-4DA8-A026-CB641B2BB802}" srcOrd="8" destOrd="0" presId="urn:microsoft.com/office/officeart/2005/8/layout/vList2"/>
    <dgm:cxn modelId="{FDD54612-C5C4-4B7B-B8A6-0C27861B4864}" type="presParOf" srcId="{9102C424-A2CB-4C01-A119-FE7EEAF310F8}" destId="{204A05FA-3C6C-4290-B7BE-3B52B51AC3DA}" srcOrd="9" destOrd="0" presId="urn:microsoft.com/office/officeart/2005/8/layout/vList2"/>
    <dgm:cxn modelId="{6335EF90-6DB1-4960-AC70-633C2AAD0A18}" type="presParOf" srcId="{9102C424-A2CB-4C01-A119-FE7EEAF310F8}" destId="{B235112D-BA9E-47AC-ABAB-28E9CDB1191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E38A8A-AA0E-4EE0-BA6E-792A2401C96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69A45DA-21E5-4EEF-86A0-3715D2D135E1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900" dirty="0" smtClean="0">
              <a:solidFill>
                <a:schemeClr val="tx1"/>
              </a:solidFill>
            </a:rPr>
            <a:t>• </a:t>
          </a:r>
          <a:r>
            <a:rPr lang="uk-UA" sz="2000" noProof="0" dirty="0" smtClean="0">
              <a:solidFill>
                <a:schemeClr val="tx1"/>
              </a:solidFill>
            </a:rPr>
            <a:t>напруженість і конфлікти у професійному оточенні, недостатня підтримка з боку колег</a:t>
          </a:r>
          <a:r>
            <a:rPr lang="uk-UA" sz="1900" noProof="0" dirty="0" smtClean="0">
              <a:solidFill>
                <a:schemeClr val="tx1"/>
              </a:solidFill>
            </a:rPr>
            <a:t>;</a:t>
          </a:r>
          <a:endParaRPr lang="uk-UA" sz="1900" noProof="0" dirty="0">
            <a:solidFill>
              <a:schemeClr val="tx1"/>
            </a:solidFill>
          </a:endParaRPr>
        </a:p>
      </dgm:t>
    </dgm:pt>
    <dgm:pt modelId="{89698E1D-A450-4825-9AF3-19E1004C47FF}" type="parTrans" cxnId="{8EEC74D7-B7A0-409C-BF76-C302AEA007C4}">
      <dgm:prSet/>
      <dgm:spPr/>
      <dgm:t>
        <a:bodyPr/>
        <a:lstStyle/>
        <a:p>
          <a:endParaRPr lang="uk-UA"/>
        </a:p>
      </dgm:t>
    </dgm:pt>
    <dgm:pt modelId="{08F6118A-B18A-49CF-9CA2-808E76921EC4}" type="sibTrans" cxnId="{8EEC74D7-B7A0-409C-BF76-C302AEA007C4}">
      <dgm:prSet/>
      <dgm:spPr/>
      <dgm:t>
        <a:bodyPr/>
        <a:lstStyle/>
        <a:p>
          <a:endParaRPr lang="uk-UA"/>
        </a:p>
      </dgm:t>
    </dgm:pt>
    <dgm:pt modelId="{D49FA9F7-728B-4123-89AE-1C617DD99A8D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000" noProof="0" dirty="0" smtClean="0">
              <a:solidFill>
                <a:schemeClr val="tx1"/>
              </a:solidFill>
            </a:rPr>
            <a:t>•</a:t>
          </a:r>
          <a:r>
            <a:rPr lang="uk-UA" sz="2000" noProof="0" dirty="0" smtClean="0"/>
            <a:t> </a:t>
          </a:r>
          <a:r>
            <a:rPr lang="uk-UA" sz="2000" noProof="0" dirty="0" smtClean="0">
              <a:solidFill>
                <a:schemeClr val="tx1"/>
              </a:solidFill>
            </a:rPr>
            <a:t>недостатні умови для самовираження, експериментування та інновацій;</a:t>
          </a:r>
          <a:endParaRPr lang="uk-UA" sz="2000" noProof="0" dirty="0">
            <a:solidFill>
              <a:schemeClr val="tx1"/>
            </a:solidFill>
          </a:endParaRPr>
        </a:p>
      </dgm:t>
    </dgm:pt>
    <dgm:pt modelId="{3F70C2AC-4986-43E0-ACDF-E6FA632D7CD8}" type="parTrans" cxnId="{863EA185-2006-4851-A102-4D459605A8E9}">
      <dgm:prSet/>
      <dgm:spPr/>
      <dgm:t>
        <a:bodyPr/>
        <a:lstStyle/>
        <a:p>
          <a:endParaRPr lang="uk-UA"/>
        </a:p>
      </dgm:t>
    </dgm:pt>
    <dgm:pt modelId="{B589972B-D78B-4A5E-A532-7C3DD011E62D}" type="sibTrans" cxnId="{863EA185-2006-4851-A102-4D459605A8E9}">
      <dgm:prSet/>
      <dgm:spPr/>
      <dgm:t>
        <a:bodyPr/>
        <a:lstStyle/>
        <a:p>
          <a:endParaRPr lang="uk-UA"/>
        </a:p>
      </dgm:t>
    </dgm:pt>
    <dgm:pt modelId="{3AFCC139-F042-4B4A-8A2A-E6A44B49CC94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000" noProof="0" dirty="0" smtClean="0">
              <a:solidFill>
                <a:schemeClr val="tx1"/>
              </a:solidFill>
            </a:rPr>
            <a:t>• одноманітність діяльності й невміння творчо підійти до виконуваної роботи;</a:t>
          </a:r>
          <a:endParaRPr lang="uk-UA" sz="2000" noProof="0" dirty="0">
            <a:solidFill>
              <a:schemeClr val="tx1"/>
            </a:solidFill>
          </a:endParaRPr>
        </a:p>
      </dgm:t>
    </dgm:pt>
    <dgm:pt modelId="{7CD3A445-DA5F-4B61-B242-E48A5E1CAF0A}" type="parTrans" cxnId="{A4B4DBB4-22D6-471B-9A1A-F6DF05A18CCD}">
      <dgm:prSet/>
      <dgm:spPr/>
      <dgm:t>
        <a:bodyPr/>
        <a:lstStyle/>
        <a:p>
          <a:endParaRPr lang="uk-UA"/>
        </a:p>
      </dgm:t>
    </dgm:pt>
    <dgm:pt modelId="{36CC8A06-493D-4CED-BA78-161813654FB6}" type="sibTrans" cxnId="{A4B4DBB4-22D6-471B-9A1A-F6DF05A18CCD}">
      <dgm:prSet/>
      <dgm:spPr/>
      <dgm:t>
        <a:bodyPr/>
        <a:lstStyle/>
        <a:p>
          <a:endParaRPr lang="uk-UA"/>
        </a:p>
      </dgm:t>
    </dgm:pt>
    <dgm:pt modelId="{4078B5E0-AF6D-4C0C-9CB3-558FB77ABF22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000" noProof="0" dirty="0" smtClean="0">
              <a:solidFill>
                <a:schemeClr val="tx1"/>
              </a:solidFill>
            </a:rPr>
            <a:t>• вкладання в роботу значних особистісних ресурсів за недостатнього визнання і відсутності позитивного оцінювання з боку керівництва;</a:t>
          </a:r>
          <a:endParaRPr lang="uk-UA" sz="2000" noProof="0" dirty="0">
            <a:solidFill>
              <a:schemeClr val="tx1"/>
            </a:solidFill>
          </a:endParaRPr>
        </a:p>
      </dgm:t>
    </dgm:pt>
    <dgm:pt modelId="{96571BE0-C622-48BD-9493-87A5DACB616F}" type="parTrans" cxnId="{0354E4D6-442E-43A9-82DE-888D46D51793}">
      <dgm:prSet/>
      <dgm:spPr/>
      <dgm:t>
        <a:bodyPr/>
        <a:lstStyle/>
        <a:p>
          <a:endParaRPr lang="uk-UA"/>
        </a:p>
      </dgm:t>
    </dgm:pt>
    <dgm:pt modelId="{B7632DBF-757E-491C-8CB1-6BE382AE40B6}" type="sibTrans" cxnId="{0354E4D6-442E-43A9-82DE-888D46D51793}">
      <dgm:prSet/>
      <dgm:spPr/>
      <dgm:t>
        <a:bodyPr/>
        <a:lstStyle/>
        <a:p>
          <a:endParaRPr lang="uk-UA"/>
        </a:p>
      </dgm:t>
    </dgm:pt>
    <dgm:pt modelId="{4E6C6B49-FB6A-46E0-9DB0-FFB58626CFFC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000" noProof="0" dirty="0" smtClean="0">
              <a:solidFill>
                <a:schemeClr val="tx1"/>
              </a:solidFill>
            </a:rPr>
            <a:t>• робота без перспективи, неможливість побудувати професійну кар’єру;</a:t>
          </a:r>
          <a:endParaRPr lang="uk-UA" sz="2000" noProof="0" dirty="0">
            <a:solidFill>
              <a:schemeClr val="tx1"/>
            </a:solidFill>
          </a:endParaRPr>
        </a:p>
      </dgm:t>
    </dgm:pt>
    <dgm:pt modelId="{DF5578B3-9787-462A-B5E6-B7668BED0FDB}" type="parTrans" cxnId="{439D74C1-107B-4D63-913B-6102B855AF19}">
      <dgm:prSet/>
      <dgm:spPr/>
      <dgm:t>
        <a:bodyPr/>
        <a:lstStyle/>
        <a:p>
          <a:endParaRPr lang="uk-UA"/>
        </a:p>
      </dgm:t>
    </dgm:pt>
    <dgm:pt modelId="{42DCA3C9-AE91-4F1D-9E08-23665E55BC47}" type="sibTrans" cxnId="{439D74C1-107B-4D63-913B-6102B855AF19}">
      <dgm:prSet/>
      <dgm:spPr/>
      <dgm:t>
        <a:bodyPr/>
        <a:lstStyle/>
        <a:p>
          <a:endParaRPr lang="uk-UA"/>
        </a:p>
      </dgm:t>
    </dgm:pt>
    <dgm:pt modelId="{FEC71B43-6388-457B-827A-91BE1B88E331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000" noProof="0" dirty="0" smtClean="0">
              <a:solidFill>
                <a:schemeClr val="tx1"/>
              </a:solidFill>
            </a:rPr>
            <a:t>• невирішені особистісні конфлікти.</a:t>
          </a:r>
          <a:endParaRPr lang="uk-UA" sz="2000" noProof="0" dirty="0">
            <a:solidFill>
              <a:schemeClr val="tx1"/>
            </a:solidFill>
          </a:endParaRPr>
        </a:p>
      </dgm:t>
    </dgm:pt>
    <dgm:pt modelId="{D109DFC0-DF8F-4044-BF6C-6FF71A3ADBF2}" type="parTrans" cxnId="{27F4B545-7D6D-474A-806D-FF8D6AD36B2E}">
      <dgm:prSet/>
      <dgm:spPr/>
      <dgm:t>
        <a:bodyPr/>
        <a:lstStyle/>
        <a:p>
          <a:endParaRPr lang="uk-UA"/>
        </a:p>
      </dgm:t>
    </dgm:pt>
    <dgm:pt modelId="{E60E41E6-8058-4F31-A7F5-F4D613686DFC}" type="sibTrans" cxnId="{27F4B545-7D6D-474A-806D-FF8D6AD36B2E}">
      <dgm:prSet/>
      <dgm:spPr/>
      <dgm:t>
        <a:bodyPr/>
        <a:lstStyle/>
        <a:p>
          <a:endParaRPr lang="uk-UA"/>
        </a:p>
      </dgm:t>
    </dgm:pt>
    <dgm:pt modelId="{4F9A0BC5-1082-442B-B2DD-7595FC90967B}" type="pres">
      <dgm:prSet presAssocID="{FBE38A8A-AA0E-4EE0-BA6E-792A2401C9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0925C2F-FD36-4384-9A0F-311C8E8EE25B}" type="pres">
      <dgm:prSet presAssocID="{069A45DA-21E5-4EEF-86A0-3715D2D135E1}" presName="linNode" presStyleCnt="0"/>
      <dgm:spPr/>
    </dgm:pt>
    <dgm:pt modelId="{7982FD10-D8D0-441E-9D32-78F6F5169297}" type="pres">
      <dgm:prSet presAssocID="{069A45DA-21E5-4EEF-86A0-3715D2D135E1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BB6C53-1173-49CF-BA15-78E4E7A5AFAE}" type="pres">
      <dgm:prSet presAssocID="{08F6118A-B18A-49CF-9CA2-808E76921EC4}" presName="sp" presStyleCnt="0"/>
      <dgm:spPr/>
    </dgm:pt>
    <dgm:pt modelId="{DA6BB00E-9E0C-49FC-BDCC-D737843B242D}" type="pres">
      <dgm:prSet presAssocID="{D49FA9F7-728B-4123-89AE-1C617DD99A8D}" presName="linNode" presStyleCnt="0"/>
      <dgm:spPr/>
    </dgm:pt>
    <dgm:pt modelId="{E42CD10F-9037-4AA9-9110-162A1AC98747}" type="pres">
      <dgm:prSet presAssocID="{D49FA9F7-728B-4123-89AE-1C617DD99A8D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32DCF8-84BA-4E1D-9CCA-4A444C996E9F}" type="pres">
      <dgm:prSet presAssocID="{B589972B-D78B-4A5E-A532-7C3DD011E62D}" presName="sp" presStyleCnt="0"/>
      <dgm:spPr/>
    </dgm:pt>
    <dgm:pt modelId="{09918C57-82E1-401A-8BBB-B7DE6C988534}" type="pres">
      <dgm:prSet presAssocID="{3AFCC139-F042-4B4A-8A2A-E6A44B49CC94}" presName="linNode" presStyleCnt="0"/>
      <dgm:spPr/>
    </dgm:pt>
    <dgm:pt modelId="{67C9ECEB-8CE2-443F-A3CD-576D9B51A369}" type="pres">
      <dgm:prSet presAssocID="{3AFCC139-F042-4B4A-8A2A-E6A44B49CC94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8D5FD1-81D7-49AF-BAFC-F190BB574FC2}" type="pres">
      <dgm:prSet presAssocID="{36CC8A06-493D-4CED-BA78-161813654FB6}" presName="sp" presStyleCnt="0"/>
      <dgm:spPr/>
    </dgm:pt>
    <dgm:pt modelId="{55A2916E-8B6F-4D81-AB46-6B0011D9F22F}" type="pres">
      <dgm:prSet presAssocID="{4078B5E0-AF6D-4C0C-9CB3-558FB77ABF22}" presName="linNode" presStyleCnt="0"/>
      <dgm:spPr/>
    </dgm:pt>
    <dgm:pt modelId="{A44D743E-855E-4AE6-B4D5-142766B8BA53}" type="pres">
      <dgm:prSet presAssocID="{4078B5E0-AF6D-4C0C-9CB3-558FB77ABF2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10E136-F01A-4D73-8182-73ED6B3E48FF}" type="pres">
      <dgm:prSet presAssocID="{B7632DBF-757E-491C-8CB1-6BE382AE40B6}" presName="sp" presStyleCnt="0"/>
      <dgm:spPr/>
    </dgm:pt>
    <dgm:pt modelId="{88F238BD-E46D-4A69-BACD-0C5B15472882}" type="pres">
      <dgm:prSet presAssocID="{4E6C6B49-FB6A-46E0-9DB0-FFB58626CFFC}" presName="linNode" presStyleCnt="0"/>
      <dgm:spPr/>
    </dgm:pt>
    <dgm:pt modelId="{1FF50C03-B84D-4C5B-BCD3-AEC661F42DD7}" type="pres">
      <dgm:prSet presAssocID="{4E6C6B49-FB6A-46E0-9DB0-FFB58626CFF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7A92AE-EB0B-427E-AA02-85ABE8A9C42C}" type="pres">
      <dgm:prSet presAssocID="{42DCA3C9-AE91-4F1D-9E08-23665E55BC47}" presName="sp" presStyleCnt="0"/>
      <dgm:spPr/>
    </dgm:pt>
    <dgm:pt modelId="{7EE10005-F19E-4E75-870D-0211575B9C8F}" type="pres">
      <dgm:prSet presAssocID="{FEC71B43-6388-457B-827A-91BE1B88E331}" presName="linNode" presStyleCnt="0"/>
      <dgm:spPr/>
    </dgm:pt>
    <dgm:pt modelId="{7ACEF311-62DB-4E11-A5EF-B59657B09D84}" type="pres">
      <dgm:prSet presAssocID="{FEC71B43-6388-457B-827A-91BE1B88E331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083CB8F-D869-45DD-8AA4-4D6361FBF66E}" type="presOf" srcId="{4E6C6B49-FB6A-46E0-9DB0-FFB58626CFFC}" destId="{1FF50C03-B84D-4C5B-BCD3-AEC661F42DD7}" srcOrd="0" destOrd="0" presId="urn:microsoft.com/office/officeart/2005/8/layout/vList5"/>
    <dgm:cxn modelId="{8EEC74D7-B7A0-409C-BF76-C302AEA007C4}" srcId="{FBE38A8A-AA0E-4EE0-BA6E-792A2401C96A}" destId="{069A45DA-21E5-4EEF-86A0-3715D2D135E1}" srcOrd="0" destOrd="0" parTransId="{89698E1D-A450-4825-9AF3-19E1004C47FF}" sibTransId="{08F6118A-B18A-49CF-9CA2-808E76921EC4}"/>
    <dgm:cxn modelId="{439D74C1-107B-4D63-913B-6102B855AF19}" srcId="{FBE38A8A-AA0E-4EE0-BA6E-792A2401C96A}" destId="{4E6C6B49-FB6A-46E0-9DB0-FFB58626CFFC}" srcOrd="4" destOrd="0" parTransId="{DF5578B3-9787-462A-B5E6-B7668BED0FDB}" sibTransId="{42DCA3C9-AE91-4F1D-9E08-23665E55BC47}"/>
    <dgm:cxn modelId="{A4B4DBB4-22D6-471B-9A1A-F6DF05A18CCD}" srcId="{FBE38A8A-AA0E-4EE0-BA6E-792A2401C96A}" destId="{3AFCC139-F042-4B4A-8A2A-E6A44B49CC94}" srcOrd="2" destOrd="0" parTransId="{7CD3A445-DA5F-4B61-B242-E48A5E1CAF0A}" sibTransId="{36CC8A06-493D-4CED-BA78-161813654FB6}"/>
    <dgm:cxn modelId="{57CE21D1-A712-4141-9C13-B75791377983}" type="presOf" srcId="{D49FA9F7-728B-4123-89AE-1C617DD99A8D}" destId="{E42CD10F-9037-4AA9-9110-162A1AC98747}" srcOrd="0" destOrd="0" presId="urn:microsoft.com/office/officeart/2005/8/layout/vList5"/>
    <dgm:cxn modelId="{41880684-DEDC-4180-B9D6-F88973F0207E}" type="presOf" srcId="{4078B5E0-AF6D-4C0C-9CB3-558FB77ABF22}" destId="{A44D743E-855E-4AE6-B4D5-142766B8BA53}" srcOrd="0" destOrd="0" presId="urn:microsoft.com/office/officeart/2005/8/layout/vList5"/>
    <dgm:cxn modelId="{863EA185-2006-4851-A102-4D459605A8E9}" srcId="{FBE38A8A-AA0E-4EE0-BA6E-792A2401C96A}" destId="{D49FA9F7-728B-4123-89AE-1C617DD99A8D}" srcOrd="1" destOrd="0" parTransId="{3F70C2AC-4986-43E0-ACDF-E6FA632D7CD8}" sibTransId="{B589972B-D78B-4A5E-A532-7C3DD011E62D}"/>
    <dgm:cxn modelId="{83742857-D143-4EE1-AFE5-ABFDE480B0A5}" type="presOf" srcId="{FEC71B43-6388-457B-827A-91BE1B88E331}" destId="{7ACEF311-62DB-4E11-A5EF-B59657B09D84}" srcOrd="0" destOrd="0" presId="urn:microsoft.com/office/officeart/2005/8/layout/vList5"/>
    <dgm:cxn modelId="{27F4B545-7D6D-474A-806D-FF8D6AD36B2E}" srcId="{FBE38A8A-AA0E-4EE0-BA6E-792A2401C96A}" destId="{FEC71B43-6388-457B-827A-91BE1B88E331}" srcOrd="5" destOrd="0" parTransId="{D109DFC0-DF8F-4044-BF6C-6FF71A3ADBF2}" sibTransId="{E60E41E6-8058-4F31-A7F5-F4D613686DFC}"/>
    <dgm:cxn modelId="{0354E4D6-442E-43A9-82DE-888D46D51793}" srcId="{FBE38A8A-AA0E-4EE0-BA6E-792A2401C96A}" destId="{4078B5E0-AF6D-4C0C-9CB3-558FB77ABF22}" srcOrd="3" destOrd="0" parTransId="{96571BE0-C622-48BD-9493-87A5DACB616F}" sibTransId="{B7632DBF-757E-491C-8CB1-6BE382AE40B6}"/>
    <dgm:cxn modelId="{646FFCC8-E51E-425E-8ABC-075177B14353}" type="presOf" srcId="{FBE38A8A-AA0E-4EE0-BA6E-792A2401C96A}" destId="{4F9A0BC5-1082-442B-B2DD-7595FC90967B}" srcOrd="0" destOrd="0" presId="urn:microsoft.com/office/officeart/2005/8/layout/vList5"/>
    <dgm:cxn modelId="{C3B62E61-E9EF-45B1-B901-037FD8723165}" type="presOf" srcId="{069A45DA-21E5-4EEF-86A0-3715D2D135E1}" destId="{7982FD10-D8D0-441E-9D32-78F6F5169297}" srcOrd="0" destOrd="0" presId="urn:microsoft.com/office/officeart/2005/8/layout/vList5"/>
    <dgm:cxn modelId="{1FDEBC74-FF62-4750-8270-B2121E8CDACB}" type="presOf" srcId="{3AFCC139-F042-4B4A-8A2A-E6A44B49CC94}" destId="{67C9ECEB-8CE2-443F-A3CD-576D9B51A369}" srcOrd="0" destOrd="0" presId="urn:microsoft.com/office/officeart/2005/8/layout/vList5"/>
    <dgm:cxn modelId="{F16FA88E-099E-4212-B68B-380BCC8CEA8D}" type="presParOf" srcId="{4F9A0BC5-1082-442B-B2DD-7595FC90967B}" destId="{10925C2F-FD36-4384-9A0F-311C8E8EE25B}" srcOrd="0" destOrd="0" presId="urn:microsoft.com/office/officeart/2005/8/layout/vList5"/>
    <dgm:cxn modelId="{895CEA86-86A4-4DC1-9097-BEA1D9575607}" type="presParOf" srcId="{10925C2F-FD36-4384-9A0F-311C8E8EE25B}" destId="{7982FD10-D8D0-441E-9D32-78F6F5169297}" srcOrd="0" destOrd="0" presId="urn:microsoft.com/office/officeart/2005/8/layout/vList5"/>
    <dgm:cxn modelId="{25181F5F-8D63-4CBD-B556-3F1FD823E05C}" type="presParOf" srcId="{4F9A0BC5-1082-442B-B2DD-7595FC90967B}" destId="{B0BB6C53-1173-49CF-BA15-78E4E7A5AFAE}" srcOrd="1" destOrd="0" presId="urn:microsoft.com/office/officeart/2005/8/layout/vList5"/>
    <dgm:cxn modelId="{2008AEF0-2A1C-4BF6-87C8-C32891DF69C1}" type="presParOf" srcId="{4F9A0BC5-1082-442B-B2DD-7595FC90967B}" destId="{DA6BB00E-9E0C-49FC-BDCC-D737843B242D}" srcOrd="2" destOrd="0" presId="urn:microsoft.com/office/officeart/2005/8/layout/vList5"/>
    <dgm:cxn modelId="{870FDE4C-5D18-45E3-B17D-B79E193A23B6}" type="presParOf" srcId="{DA6BB00E-9E0C-49FC-BDCC-D737843B242D}" destId="{E42CD10F-9037-4AA9-9110-162A1AC98747}" srcOrd="0" destOrd="0" presId="urn:microsoft.com/office/officeart/2005/8/layout/vList5"/>
    <dgm:cxn modelId="{169B79B0-CD7E-45A8-B680-8A78F33F2A20}" type="presParOf" srcId="{4F9A0BC5-1082-442B-B2DD-7595FC90967B}" destId="{9C32DCF8-84BA-4E1D-9CCA-4A444C996E9F}" srcOrd="3" destOrd="0" presId="urn:microsoft.com/office/officeart/2005/8/layout/vList5"/>
    <dgm:cxn modelId="{86B4E6A5-3739-42E6-A6EF-A1BD806932AA}" type="presParOf" srcId="{4F9A0BC5-1082-442B-B2DD-7595FC90967B}" destId="{09918C57-82E1-401A-8BBB-B7DE6C988534}" srcOrd="4" destOrd="0" presId="urn:microsoft.com/office/officeart/2005/8/layout/vList5"/>
    <dgm:cxn modelId="{E8EE690A-160E-450A-BEB0-23B90C85E15B}" type="presParOf" srcId="{09918C57-82E1-401A-8BBB-B7DE6C988534}" destId="{67C9ECEB-8CE2-443F-A3CD-576D9B51A369}" srcOrd="0" destOrd="0" presId="urn:microsoft.com/office/officeart/2005/8/layout/vList5"/>
    <dgm:cxn modelId="{65A2515E-2B83-40F3-A3C5-DF4EF4A83451}" type="presParOf" srcId="{4F9A0BC5-1082-442B-B2DD-7595FC90967B}" destId="{E88D5FD1-81D7-49AF-BAFC-F190BB574FC2}" srcOrd="5" destOrd="0" presId="urn:microsoft.com/office/officeart/2005/8/layout/vList5"/>
    <dgm:cxn modelId="{69C9465C-AB0B-491A-B4B2-51FE55713886}" type="presParOf" srcId="{4F9A0BC5-1082-442B-B2DD-7595FC90967B}" destId="{55A2916E-8B6F-4D81-AB46-6B0011D9F22F}" srcOrd="6" destOrd="0" presId="urn:microsoft.com/office/officeart/2005/8/layout/vList5"/>
    <dgm:cxn modelId="{3A8AB024-9D2F-407A-9FAD-5D9133021459}" type="presParOf" srcId="{55A2916E-8B6F-4D81-AB46-6B0011D9F22F}" destId="{A44D743E-855E-4AE6-B4D5-142766B8BA53}" srcOrd="0" destOrd="0" presId="urn:microsoft.com/office/officeart/2005/8/layout/vList5"/>
    <dgm:cxn modelId="{6D851F43-DC34-4864-AF1E-E8D94E1409B2}" type="presParOf" srcId="{4F9A0BC5-1082-442B-B2DD-7595FC90967B}" destId="{BD10E136-F01A-4D73-8182-73ED6B3E48FF}" srcOrd="7" destOrd="0" presId="urn:microsoft.com/office/officeart/2005/8/layout/vList5"/>
    <dgm:cxn modelId="{D04D1721-1CF2-443B-ABA2-72A4B0246A62}" type="presParOf" srcId="{4F9A0BC5-1082-442B-B2DD-7595FC90967B}" destId="{88F238BD-E46D-4A69-BACD-0C5B15472882}" srcOrd="8" destOrd="0" presId="urn:microsoft.com/office/officeart/2005/8/layout/vList5"/>
    <dgm:cxn modelId="{6D6B09AA-8507-4FC7-BBF4-5DBBE8B23D23}" type="presParOf" srcId="{88F238BD-E46D-4A69-BACD-0C5B15472882}" destId="{1FF50C03-B84D-4C5B-BCD3-AEC661F42DD7}" srcOrd="0" destOrd="0" presId="urn:microsoft.com/office/officeart/2005/8/layout/vList5"/>
    <dgm:cxn modelId="{49678FFC-F49C-4400-A316-FC6FC51CC6B5}" type="presParOf" srcId="{4F9A0BC5-1082-442B-B2DD-7595FC90967B}" destId="{9E7A92AE-EB0B-427E-AA02-85ABE8A9C42C}" srcOrd="9" destOrd="0" presId="urn:microsoft.com/office/officeart/2005/8/layout/vList5"/>
    <dgm:cxn modelId="{39C1A378-F2E0-420D-8E58-8DB3EC603355}" type="presParOf" srcId="{4F9A0BC5-1082-442B-B2DD-7595FC90967B}" destId="{7EE10005-F19E-4E75-870D-0211575B9C8F}" srcOrd="10" destOrd="0" presId="urn:microsoft.com/office/officeart/2005/8/layout/vList5"/>
    <dgm:cxn modelId="{3CE02FAB-2E27-4E88-B3EE-CFA58C26C6BD}" type="presParOf" srcId="{7EE10005-F19E-4E75-870D-0211575B9C8F}" destId="{7ACEF311-62DB-4E11-A5EF-B59657B09D84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1309C7-4822-4A47-86B0-0538BEABFA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1928205-AB93-4915-9FC1-FE0BFD565635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1900" dirty="0" smtClean="0">
              <a:solidFill>
                <a:schemeClr val="tx1"/>
              </a:solidFill>
            </a:rPr>
            <a:t>•</a:t>
          </a:r>
          <a:r>
            <a:rPr lang="uk-UA" sz="1900" dirty="0" smtClean="0"/>
            <a:t> </a:t>
          </a:r>
          <a:r>
            <a:rPr lang="uk-UA" sz="1800" dirty="0" smtClean="0">
              <a:solidFill>
                <a:schemeClr val="tx1"/>
              </a:solidFill>
            </a:rPr>
            <a:t>виснаження</a:t>
          </a:r>
          <a:r>
            <a:rPr lang="uk-UA" sz="2000" dirty="0" smtClean="0">
              <a:solidFill>
                <a:schemeClr val="tx1"/>
              </a:solidFill>
            </a:rPr>
            <a:t>, втома;</a:t>
          </a:r>
          <a:endParaRPr lang="uk-UA" sz="2000" dirty="0">
            <a:solidFill>
              <a:schemeClr val="tx1"/>
            </a:solidFill>
          </a:endParaRPr>
        </a:p>
      </dgm:t>
    </dgm:pt>
    <dgm:pt modelId="{F77C1B1A-5ACA-42E6-88C0-7AE5BCEE0D5C}" type="parTrans" cxnId="{E4949DDD-8089-4B08-8FD4-9A6848BB402D}">
      <dgm:prSet/>
      <dgm:spPr/>
      <dgm:t>
        <a:bodyPr/>
        <a:lstStyle/>
        <a:p>
          <a:endParaRPr lang="uk-UA"/>
        </a:p>
      </dgm:t>
    </dgm:pt>
    <dgm:pt modelId="{653C1902-6DED-4B93-84A0-1A94D67DA2CC}" type="sibTrans" cxnId="{E4949DDD-8089-4B08-8FD4-9A6848BB402D}">
      <dgm:prSet/>
      <dgm:spPr/>
      <dgm:t>
        <a:bodyPr/>
        <a:lstStyle/>
        <a:p>
          <a:endParaRPr lang="uk-UA"/>
        </a:p>
      </dgm:t>
    </dgm:pt>
    <dgm:pt modelId="{E617AB69-3251-41D8-858E-64B935639FA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психосоматичні ускладнення;</a:t>
          </a:r>
          <a:endParaRPr lang="uk-UA" dirty="0">
            <a:solidFill>
              <a:schemeClr val="tx1"/>
            </a:solidFill>
          </a:endParaRPr>
        </a:p>
      </dgm:t>
    </dgm:pt>
    <dgm:pt modelId="{5CC43808-13BA-4324-A850-C6E0F8DFFAD8}" type="parTrans" cxnId="{D27CC81A-A7C0-4DE4-BB33-37FB2DE18E93}">
      <dgm:prSet/>
      <dgm:spPr/>
      <dgm:t>
        <a:bodyPr/>
        <a:lstStyle/>
        <a:p>
          <a:endParaRPr lang="uk-UA"/>
        </a:p>
      </dgm:t>
    </dgm:pt>
    <dgm:pt modelId="{0AC085EE-162D-4B0F-85A4-F6F706E428E3}" type="sibTrans" cxnId="{D27CC81A-A7C0-4DE4-BB33-37FB2DE18E93}">
      <dgm:prSet/>
      <dgm:spPr/>
      <dgm:t>
        <a:bodyPr/>
        <a:lstStyle/>
        <a:p>
          <a:endParaRPr lang="uk-UA"/>
        </a:p>
      </dgm:t>
    </dgm:pt>
    <dgm:pt modelId="{BDE52D89-6AD0-4DC6-8773-56ADD048B52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безсоння;</a:t>
          </a:r>
          <a:endParaRPr lang="uk-UA" dirty="0">
            <a:solidFill>
              <a:schemeClr val="tx1"/>
            </a:solidFill>
          </a:endParaRPr>
        </a:p>
      </dgm:t>
    </dgm:pt>
    <dgm:pt modelId="{8AD00C18-588B-4BE2-A019-7054D06828D3}" type="parTrans" cxnId="{D565266E-B2E6-4456-9790-2B41A161CF86}">
      <dgm:prSet/>
      <dgm:spPr/>
      <dgm:t>
        <a:bodyPr/>
        <a:lstStyle/>
        <a:p>
          <a:endParaRPr lang="uk-UA"/>
        </a:p>
      </dgm:t>
    </dgm:pt>
    <dgm:pt modelId="{95D7F56A-73F0-40F3-9F65-035611475087}" type="sibTrans" cxnId="{D565266E-B2E6-4456-9790-2B41A161CF86}">
      <dgm:prSet/>
      <dgm:spPr/>
      <dgm:t>
        <a:bodyPr/>
        <a:lstStyle/>
        <a:p>
          <a:endParaRPr lang="uk-UA"/>
        </a:p>
      </dgm:t>
    </dgm:pt>
    <dgm:pt modelId="{719098D7-E227-450E-998D-9D5F67BD271A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негативні настанови стосовно підлеглих;</a:t>
          </a:r>
          <a:endParaRPr lang="uk-UA" dirty="0">
            <a:solidFill>
              <a:schemeClr val="tx1"/>
            </a:solidFill>
          </a:endParaRPr>
        </a:p>
      </dgm:t>
    </dgm:pt>
    <dgm:pt modelId="{49E3A1F0-894E-410C-8F0F-F61616362011}" type="parTrans" cxnId="{E9858149-37F0-4C2B-8B72-D88443EB0AA7}">
      <dgm:prSet/>
      <dgm:spPr/>
      <dgm:t>
        <a:bodyPr/>
        <a:lstStyle/>
        <a:p>
          <a:endParaRPr lang="uk-UA"/>
        </a:p>
      </dgm:t>
    </dgm:pt>
    <dgm:pt modelId="{1D3C9922-DC08-4D2E-8930-B29D0C99E2ED}" type="sibTrans" cxnId="{E9858149-37F0-4C2B-8B72-D88443EB0AA7}">
      <dgm:prSet/>
      <dgm:spPr/>
      <dgm:t>
        <a:bodyPr/>
        <a:lstStyle/>
        <a:p>
          <a:endParaRPr lang="uk-UA"/>
        </a:p>
      </dgm:t>
    </dgm:pt>
    <dgm:pt modelId="{95BBB7D1-A83F-4940-B493-287CB444740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негативні настанови щодо своєї роботи;</a:t>
          </a:r>
          <a:endParaRPr lang="uk-UA" dirty="0">
            <a:solidFill>
              <a:schemeClr val="tx1"/>
            </a:solidFill>
          </a:endParaRPr>
        </a:p>
      </dgm:t>
    </dgm:pt>
    <dgm:pt modelId="{4D056153-5DD4-4361-A203-84CD8D248071}" type="parTrans" cxnId="{D2889355-827F-46E6-B67C-FBF1548022CC}">
      <dgm:prSet/>
      <dgm:spPr/>
      <dgm:t>
        <a:bodyPr/>
        <a:lstStyle/>
        <a:p>
          <a:endParaRPr lang="uk-UA"/>
        </a:p>
      </dgm:t>
    </dgm:pt>
    <dgm:pt modelId="{8E62961E-2536-4558-B2F9-F5A67E803D1A}" type="sibTrans" cxnId="{D2889355-827F-46E6-B67C-FBF1548022CC}">
      <dgm:prSet/>
      <dgm:spPr/>
      <dgm:t>
        <a:bodyPr/>
        <a:lstStyle/>
        <a:p>
          <a:endParaRPr lang="uk-UA"/>
        </a:p>
      </dgm:t>
    </dgm:pt>
    <dgm:pt modelId="{E4095B7E-A9D8-4638-A6F1-0705DF1C059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нехтування виконанням своїх обов’язків;</a:t>
          </a:r>
          <a:endParaRPr lang="uk-UA" dirty="0">
            <a:solidFill>
              <a:schemeClr val="tx1"/>
            </a:solidFill>
          </a:endParaRPr>
        </a:p>
      </dgm:t>
    </dgm:pt>
    <dgm:pt modelId="{88E6532A-278B-42DC-8C06-5CB2394F8337}" type="parTrans" cxnId="{4FC8FC37-F301-4ADE-ABAC-863A590C2829}">
      <dgm:prSet/>
      <dgm:spPr/>
      <dgm:t>
        <a:bodyPr/>
        <a:lstStyle/>
        <a:p>
          <a:endParaRPr lang="uk-UA"/>
        </a:p>
      </dgm:t>
    </dgm:pt>
    <dgm:pt modelId="{AA535328-E021-4C9D-9A39-778CAD9EC590}" type="sibTrans" cxnId="{4FC8FC37-F301-4ADE-ABAC-863A590C2829}">
      <dgm:prSet/>
      <dgm:spPr/>
      <dgm:t>
        <a:bodyPr/>
        <a:lstStyle/>
        <a:p>
          <a:endParaRPr lang="uk-UA"/>
        </a:p>
      </dgm:t>
    </dgm:pt>
    <dgm:pt modelId="{BF147FB1-7739-4088-B1A8-7926B454E041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збільшення прийому психостимуляторів (тютюн, кава, алкоголь, ліки);</a:t>
          </a:r>
          <a:endParaRPr lang="uk-UA" dirty="0">
            <a:solidFill>
              <a:schemeClr val="tx1"/>
            </a:solidFill>
          </a:endParaRPr>
        </a:p>
      </dgm:t>
    </dgm:pt>
    <dgm:pt modelId="{0708B978-6D72-4DAA-8DC1-86FCEF7E2016}" type="parTrans" cxnId="{E2FC89CE-FAB7-440E-8652-A82EA04B3B11}">
      <dgm:prSet/>
      <dgm:spPr/>
      <dgm:t>
        <a:bodyPr/>
        <a:lstStyle/>
        <a:p>
          <a:endParaRPr lang="uk-UA"/>
        </a:p>
      </dgm:t>
    </dgm:pt>
    <dgm:pt modelId="{2508FEF1-90BA-43B3-9963-7FF35B51FD83}" type="sibTrans" cxnId="{E2FC89CE-FAB7-440E-8652-A82EA04B3B11}">
      <dgm:prSet/>
      <dgm:spPr/>
      <dgm:t>
        <a:bodyPr/>
        <a:lstStyle/>
        <a:p>
          <a:endParaRPr lang="uk-UA"/>
        </a:p>
      </dgm:t>
    </dgm:pt>
    <dgm:pt modelId="{B0EE9C18-482E-4C94-BE6E-7D6E28AA8AC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зменшення апетиту чи переїдання;</a:t>
          </a:r>
          <a:endParaRPr lang="uk-UA" dirty="0">
            <a:solidFill>
              <a:schemeClr val="tx1"/>
            </a:solidFill>
          </a:endParaRPr>
        </a:p>
      </dgm:t>
    </dgm:pt>
    <dgm:pt modelId="{74AC388F-E0E6-41F9-BD54-E54E3D528B5A}" type="parTrans" cxnId="{7F673B21-B131-429C-AACC-92F56D814F55}">
      <dgm:prSet/>
      <dgm:spPr/>
      <dgm:t>
        <a:bodyPr/>
        <a:lstStyle/>
        <a:p>
          <a:endParaRPr lang="uk-UA"/>
        </a:p>
      </dgm:t>
    </dgm:pt>
    <dgm:pt modelId="{AB6612D9-C738-4C9D-83C3-9AEDB9961E07}" type="sibTrans" cxnId="{7F673B21-B131-429C-AACC-92F56D814F55}">
      <dgm:prSet/>
      <dgm:spPr/>
      <dgm:t>
        <a:bodyPr/>
        <a:lstStyle/>
        <a:p>
          <a:endParaRPr lang="uk-UA"/>
        </a:p>
      </dgm:t>
    </dgm:pt>
    <dgm:pt modelId="{E2965D3B-DA9E-4F87-952D-CA3CCD8864F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негативне самооцінювання;</a:t>
          </a:r>
          <a:endParaRPr lang="uk-UA" dirty="0">
            <a:solidFill>
              <a:schemeClr val="tx1"/>
            </a:solidFill>
          </a:endParaRPr>
        </a:p>
      </dgm:t>
    </dgm:pt>
    <dgm:pt modelId="{5156D82F-E6EE-43F0-8051-3C12A3A901F4}" type="parTrans" cxnId="{835B4751-158F-4B85-8E8A-8F8233DABE2A}">
      <dgm:prSet/>
      <dgm:spPr/>
      <dgm:t>
        <a:bodyPr/>
        <a:lstStyle/>
        <a:p>
          <a:endParaRPr lang="uk-UA"/>
        </a:p>
      </dgm:t>
    </dgm:pt>
    <dgm:pt modelId="{E03C2DC4-8276-479A-9DE7-048B05F5B0DD}" type="sibTrans" cxnId="{835B4751-158F-4B85-8E8A-8F8233DABE2A}">
      <dgm:prSet/>
      <dgm:spPr/>
      <dgm:t>
        <a:bodyPr/>
        <a:lstStyle/>
        <a:p>
          <a:endParaRPr lang="uk-UA"/>
        </a:p>
      </dgm:t>
    </dgm:pt>
    <dgm:pt modelId="{DF7F6225-2F7C-4DEA-86E3-3EB6AEACC163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посилення агресивності (роздратованості, напруженості);</a:t>
          </a:r>
          <a:endParaRPr lang="uk-UA" dirty="0">
            <a:solidFill>
              <a:schemeClr val="tx1"/>
            </a:solidFill>
          </a:endParaRPr>
        </a:p>
      </dgm:t>
    </dgm:pt>
    <dgm:pt modelId="{50FA384B-5E39-4170-97BF-A481B6AF2704}" type="parTrans" cxnId="{DE5F1E36-82AF-497A-BE87-49CD0AB89E9D}">
      <dgm:prSet/>
      <dgm:spPr/>
      <dgm:t>
        <a:bodyPr/>
        <a:lstStyle/>
        <a:p>
          <a:endParaRPr lang="uk-UA"/>
        </a:p>
      </dgm:t>
    </dgm:pt>
    <dgm:pt modelId="{21C738BB-AD51-459B-BABD-F588B4814C50}" type="sibTrans" cxnId="{DE5F1E36-82AF-497A-BE87-49CD0AB89E9D}">
      <dgm:prSet/>
      <dgm:spPr/>
      <dgm:t>
        <a:bodyPr/>
        <a:lstStyle/>
        <a:p>
          <a:endParaRPr lang="uk-UA"/>
        </a:p>
      </dgm:t>
    </dgm:pt>
    <dgm:pt modelId="{F6D61244-27C1-464C-9D9C-0CE9C5C5401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посилення пасивності (цинізм, песимізм, безнадія, апатія);</a:t>
          </a:r>
          <a:endParaRPr lang="uk-UA" dirty="0">
            <a:solidFill>
              <a:schemeClr val="tx1"/>
            </a:solidFill>
          </a:endParaRPr>
        </a:p>
      </dgm:t>
    </dgm:pt>
    <dgm:pt modelId="{B2894FFD-A7A3-4806-84D1-1C5CBB679EB6}" type="parTrans" cxnId="{191D8890-6556-45C5-A2C6-9E99D8B76CA7}">
      <dgm:prSet/>
      <dgm:spPr/>
      <dgm:t>
        <a:bodyPr/>
        <a:lstStyle/>
        <a:p>
          <a:endParaRPr lang="uk-UA"/>
        </a:p>
      </dgm:t>
    </dgm:pt>
    <dgm:pt modelId="{E1DF28E6-6539-480C-9D42-099352B141D9}" type="sibTrans" cxnId="{191D8890-6556-45C5-A2C6-9E99D8B76CA7}">
      <dgm:prSet/>
      <dgm:spPr/>
      <dgm:t>
        <a:bodyPr/>
        <a:lstStyle/>
        <a:p>
          <a:endParaRPr lang="uk-UA"/>
        </a:p>
      </dgm:t>
    </dgm:pt>
    <dgm:pt modelId="{F7E6F6E0-9713-4ACB-8F54-23676E5AF5E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почуття провини.</a:t>
          </a:r>
          <a:endParaRPr lang="uk-UA" dirty="0">
            <a:solidFill>
              <a:schemeClr val="tx1"/>
            </a:solidFill>
          </a:endParaRPr>
        </a:p>
      </dgm:t>
    </dgm:pt>
    <dgm:pt modelId="{B8E2B49D-CAAE-4866-AA5B-16A12863A0D6}" type="parTrans" cxnId="{408B1012-1CE2-4ED2-BA26-3B536A651614}">
      <dgm:prSet/>
      <dgm:spPr/>
      <dgm:t>
        <a:bodyPr/>
        <a:lstStyle/>
        <a:p>
          <a:endParaRPr lang="uk-UA"/>
        </a:p>
      </dgm:t>
    </dgm:pt>
    <dgm:pt modelId="{7941A869-5309-47A4-84BB-F89F4965447F}" type="sibTrans" cxnId="{408B1012-1CE2-4ED2-BA26-3B536A651614}">
      <dgm:prSet/>
      <dgm:spPr/>
      <dgm:t>
        <a:bodyPr/>
        <a:lstStyle/>
        <a:p>
          <a:endParaRPr lang="uk-UA"/>
        </a:p>
      </dgm:t>
    </dgm:pt>
    <dgm:pt modelId="{736BE4A4-83D3-4D90-85CA-C2AAF966F23E}" type="pres">
      <dgm:prSet presAssocID="{021309C7-4822-4A47-86B0-0538BEABFA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DD31CE2-7830-478D-8D69-D73CFF853AD9}" type="pres">
      <dgm:prSet presAssocID="{11928205-AB93-4915-9FC1-FE0BFD565635}" presName="parentText" presStyleLbl="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5AA6D8-01E5-4720-9CEC-395C104FD0F6}" type="pres">
      <dgm:prSet presAssocID="{653C1902-6DED-4B93-84A0-1A94D67DA2CC}" presName="spacer" presStyleCnt="0"/>
      <dgm:spPr/>
    </dgm:pt>
    <dgm:pt modelId="{B08AE65A-B9AB-41C5-B0AE-CFC4B08B283C}" type="pres">
      <dgm:prSet presAssocID="{E617AB69-3251-41D8-858E-64B935639FA0}" presName="parentText" presStyleLbl="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BBBACB-6005-4A4E-996E-5FD4F73A023F}" type="pres">
      <dgm:prSet presAssocID="{0AC085EE-162D-4B0F-85A4-F6F706E428E3}" presName="spacer" presStyleCnt="0"/>
      <dgm:spPr/>
    </dgm:pt>
    <dgm:pt modelId="{4B555199-7D48-4D09-9C55-05C3392B3E7A}" type="pres">
      <dgm:prSet presAssocID="{BDE52D89-6AD0-4DC6-8773-56ADD048B52B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FB3FAF-F5DF-4C94-A453-BE921447B63D}" type="pres">
      <dgm:prSet presAssocID="{95D7F56A-73F0-40F3-9F65-035611475087}" presName="spacer" presStyleCnt="0"/>
      <dgm:spPr/>
    </dgm:pt>
    <dgm:pt modelId="{7026CB5B-CAA5-4A44-BFC0-10E696EDED6D}" type="pres">
      <dgm:prSet presAssocID="{719098D7-E227-450E-998D-9D5F67BD271A}" presName="parentText" presStyleLbl="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43ADD0-D6C3-4BA7-A113-404DA86C43E4}" type="pres">
      <dgm:prSet presAssocID="{1D3C9922-DC08-4D2E-8930-B29D0C99E2ED}" presName="spacer" presStyleCnt="0"/>
      <dgm:spPr/>
    </dgm:pt>
    <dgm:pt modelId="{CF5DB782-123B-481C-A68A-927248900247}" type="pres">
      <dgm:prSet presAssocID="{95BBB7D1-A83F-4940-B493-287CB4447404}" presName="parentText" presStyleLbl="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DDA2E4-8E7A-4E54-AD8B-963ACBBEEA1A}" type="pres">
      <dgm:prSet presAssocID="{8E62961E-2536-4558-B2F9-F5A67E803D1A}" presName="spacer" presStyleCnt="0"/>
      <dgm:spPr/>
    </dgm:pt>
    <dgm:pt modelId="{045BB8B9-57D3-44DE-AAA9-744CCB6BCE6D}" type="pres">
      <dgm:prSet presAssocID="{E4095B7E-A9D8-4638-A6F1-0705DF1C0594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A483ED-6450-4B12-AB79-FA7C8BDA3E63}" type="pres">
      <dgm:prSet presAssocID="{AA535328-E021-4C9D-9A39-778CAD9EC590}" presName="spacer" presStyleCnt="0"/>
      <dgm:spPr/>
    </dgm:pt>
    <dgm:pt modelId="{507D3FEA-619E-44C8-AB67-5E0D81617756}" type="pres">
      <dgm:prSet presAssocID="{BF147FB1-7739-4088-B1A8-7926B454E041}" presName="parentText" presStyleLbl="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A50FD4-48D8-41C4-A8C9-7719B563B980}" type="pres">
      <dgm:prSet presAssocID="{2508FEF1-90BA-43B3-9963-7FF35B51FD83}" presName="spacer" presStyleCnt="0"/>
      <dgm:spPr/>
    </dgm:pt>
    <dgm:pt modelId="{36DEFA15-93DE-49CD-B3C1-5096CE26273F}" type="pres">
      <dgm:prSet presAssocID="{B0EE9C18-482E-4C94-BE6E-7D6E28AA8ACC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A3B6FE-261C-4FC9-82B3-311706A2C608}" type="pres">
      <dgm:prSet presAssocID="{AB6612D9-C738-4C9D-83C3-9AEDB9961E07}" presName="spacer" presStyleCnt="0"/>
      <dgm:spPr/>
    </dgm:pt>
    <dgm:pt modelId="{A97E784B-21E7-4405-8E85-8A347277255C}" type="pres">
      <dgm:prSet presAssocID="{E2965D3B-DA9E-4F87-952D-CA3CCD8864F5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7C6BD4-17BE-4E10-9AF4-CE7B1B89EA36}" type="pres">
      <dgm:prSet presAssocID="{E03C2DC4-8276-479A-9DE7-048B05F5B0DD}" presName="spacer" presStyleCnt="0"/>
      <dgm:spPr/>
    </dgm:pt>
    <dgm:pt modelId="{9F18542E-6A14-4926-8E17-097862CE7FCF}" type="pres">
      <dgm:prSet presAssocID="{DF7F6225-2F7C-4DEA-86E3-3EB6AEACC163}" presName="parentText" presStyleLbl="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2DB497-F0CE-475C-99DE-7936637A63C7}" type="pres">
      <dgm:prSet presAssocID="{21C738BB-AD51-459B-BABD-F588B4814C50}" presName="spacer" presStyleCnt="0"/>
      <dgm:spPr/>
    </dgm:pt>
    <dgm:pt modelId="{D05717DD-6463-4557-A9D2-C27BCC68357C}" type="pres">
      <dgm:prSet presAssocID="{F6D61244-27C1-464C-9D9C-0CE9C5C54014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869A8A-186C-4CAD-AD38-38C9FD9CB9BE}" type="pres">
      <dgm:prSet presAssocID="{E1DF28E6-6539-480C-9D42-099352B141D9}" presName="spacer" presStyleCnt="0"/>
      <dgm:spPr/>
    </dgm:pt>
    <dgm:pt modelId="{E5C791DA-5EDD-4E10-BDCA-0257A07879B7}" type="pres">
      <dgm:prSet presAssocID="{F7E6F6E0-9713-4ACB-8F54-23676E5AF5E7}" presName="parentText" presStyleLbl="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2FC89CE-FAB7-440E-8652-A82EA04B3B11}" srcId="{021309C7-4822-4A47-86B0-0538BEABFA88}" destId="{BF147FB1-7739-4088-B1A8-7926B454E041}" srcOrd="6" destOrd="0" parTransId="{0708B978-6D72-4DAA-8DC1-86FCEF7E2016}" sibTransId="{2508FEF1-90BA-43B3-9963-7FF35B51FD83}"/>
    <dgm:cxn modelId="{3D1CD3AC-B7E6-47A5-A5F6-F517B89D7277}" type="presOf" srcId="{E4095B7E-A9D8-4638-A6F1-0705DF1C0594}" destId="{045BB8B9-57D3-44DE-AAA9-744CCB6BCE6D}" srcOrd="0" destOrd="0" presId="urn:microsoft.com/office/officeart/2005/8/layout/vList2"/>
    <dgm:cxn modelId="{82DDE965-6BB8-4460-BA16-A2763774F2CE}" type="presOf" srcId="{F7E6F6E0-9713-4ACB-8F54-23676E5AF5E7}" destId="{E5C791DA-5EDD-4E10-BDCA-0257A07879B7}" srcOrd="0" destOrd="0" presId="urn:microsoft.com/office/officeart/2005/8/layout/vList2"/>
    <dgm:cxn modelId="{FA5CC8EE-C0CF-415B-80F3-FD6383FEACA4}" type="presOf" srcId="{11928205-AB93-4915-9FC1-FE0BFD565635}" destId="{8DD31CE2-7830-478D-8D69-D73CFF853AD9}" srcOrd="0" destOrd="0" presId="urn:microsoft.com/office/officeart/2005/8/layout/vList2"/>
    <dgm:cxn modelId="{4FC8FC37-F301-4ADE-ABAC-863A590C2829}" srcId="{021309C7-4822-4A47-86B0-0538BEABFA88}" destId="{E4095B7E-A9D8-4638-A6F1-0705DF1C0594}" srcOrd="5" destOrd="0" parTransId="{88E6532A-278B-42DC-8C06-5CB2394F8337}" sibTransId="{AA535328-E021-4C9D-9A39-778CAD9EC590}"/>
    <dgm:cxn modelId="{5F8669C6-A3CC-4D43-BCF5-275F48CB4962}" type="presOf" srcId="{BF147FB1-7739-4088-B1A8-7926B454E041}" destId="{507D3FEA-619E-44C8-AB67-5E0D81617756}" srcOrd="0" destOrd="0" presId="urn:microsoft.com/office/officeart/2005/8/layout/vList2"/>
    <dgm:cxn modelId="{06EFB75D-374B-4F76-92FB-4A04A2B68DAF}" type="presOf" srcId="{BDE52D89-6AD0-4DC6-8773-56ADD048B52B}" destId="{4B555199-7D48-4D09-9C55-05C3392B3E7A}" srcOrd="0" destOrd="0" presId="urn:microsoft.com/office/officeart/2005/8/layout/vList2"/>
    <dgm:cxn modelId="{70158872-BB06-49A0-A45B-93AC16D1F2BD}" type="presOf" srcId="{E617AB69-3251-41D8-858E-64B935639FA0}" destId="{B08AE65A-B9AB-41C5-B0AE-CFC4B08B283C}" srcOrd="0" destOrd="0" presId="urn:microsoft.com/office/officeart/2005/8/layout/vList2"/>
    <dgm:cxn modelId="{D565266E-B2E6-4456-9790-2B41A161CF86}" srcId="{021309C7-4822-4A47-86B0-0538BEABFA88}" destId="{BDE52D89-6AD0-4DC6-8773-56ADD048B52B}" srcOrd="2" destOrd="0" parTransId="{8AD00C18-588B-4BE2-A019-7054D06828D3}" sibTransId="{95D7F56A-73F0-40F3-9F65-035611475087}"/>
    <dgm:cxn modelId="{E9858149-37F0-4C2B-8B72-D88443EB0AA7}" srcId="{021309C7-4822-4A47-86B0-0538BEABFA88}" destId="{719098D7-E227-450E-998D-9D5F67BD271A}" srcOrd="3" destOrd="0" parTransId="{49E3A1F0-894E-410C-8F0F-F61616362011}" sibTransId="{1D3C9922-DC08-4D2E-8930-B29D0C99E2ED}"/>
    <dgm:cxn modelId="{1D0B3E1E-1E2A-4D48-B8B6-FAC499B720B6}" type="presOf" srcId="{719098D7-E227-450E-998D-9D5F67BD271A}" destId="{7026CB5B-CAA5-4A44-BFC0-10E696EDED6D}" srcOrd="0" destOrd="0" presId="urn:microsoft.com/office/officeart/2005/8/layout/vList2"/>
    <dgm:cxn modelId="{E4949DDD-8089-4B08-8FD4-9A6848BB402D}" srcId="{021309C7-4822-4A47-86B0-0538BEABFA88}" destId="{11928205-AB93-4915-9FC1-FE0BFD565635}" srcOrd="0" destOrd="0" parTransId="{F77C1B1A-5ACA-42E6-88C0-7AE5BCEE0D5C}" sibTransId="{653C1902-6DED-4B93-84A0-1A94D67DA2CC}"/>
    <dgm:cxn modelId="{0ECAED4A-6DB1-4C19-A0AC-C72F2F8AF1BA}" type="presOf" srcId="{B0EE9C18-482E-4C94-BE6E-7D6E28AA8ACC}" destId="{36DEFA15-93DE-49CD-B3C1-5096CE26273F}" srcOrd="0" destOrd="0" presId="urn:microsoft.com/office/officeart/2005/8/layout/vList2"/>
    <dgm:cxn modelId="{191D8890-6556-45C5-A2C6-9E99D8B76CA7}" srcId="{021309C7-4822-4A47-86B0-0538BEABFA88}" destId="{F6D61244-27C1-464C-9D9C-0CE9C5C54014}" srcOrd="10" destOrd="0" parTransId="{B2894FFD-A7A3-4806-84D1-1C5CBB679EB6}" sibTransId="{E1DF28E6-6539-480C-9D42-099352B141D9}"/>
    <dgm:cxn modelId="{DE5F1E36-82AF-497A-BE87-49CD0AB89E9D}" srcId="{021309C7-4822-4A47-86B0-0538BEABFA88}" destId="{DF7F6225-2F7C-4DEA-86E3-3EB6AEACC163}" srcOrd="9" destOrd="0" parTransId="{50FA384B-5E39-4170-97BF-A481B6AF2704}" sibTransId="{21C738BB-AD51-459B-BABD-F588B4814C50}"/>
    <dgm:cxn modelId="{D2889355-827F-46E6-B67C-FBF1548022CC}" srcId="{021309C7-4822-4A47-86B0-0538BEABFA88}" destId="{95BBB7D1-A83F-4940-B493-287CB4447404}" srcOrd="4" destOrd="0" parTransId="{4D056153-5DD4-4361-A203-84CD8D248071}" sibTransId="{8E62961E-2536-4558-B2F9-F5A67E803D1A}"/>
    <dgm:cxn modelId="{835B4751-158F-4B85-8E8A-8F8233DABE2A}" srcId="{021309C7-4822-4A47-86B0-0538BEABFA88}" destId="{E2965D3B-DA9E-4F87-952D-CA3CCD8864F5}" srcOrd="8" destOrd="0" parTransId="{5156D82F-E6EE-43F0-8051-3C12A3A901F4}" sibTransId="{E03C2DC4-8276-479A-9DE7-048B05F5B0DD}"/>
    <dgm:cxn modelId="{7F673B21-B131-429C-AACC-92F56D814F55}" srcId="{021309C7-4822-4A47-86B0-0538BEABFA88}" destId="{B0EE9C18-482E-4C94-BE6E-7D6E28AA8ACC}" srcOrd="7" destOrd="0" parTransId="{74AC388F-E0E6-41F9-BD54-E54E3D528B5A}" sibTransId="{AB6612D9-C738-4C9D-83C3-9AEDB9961E07}"/>
    <dgm:cxn modelId="{4D23CE4A-6909-4835-9FDC-CBA0FE8D2216}" type="presOf" srcId="{95BBB7D1-A83F-4940-B493-287CB4447404}" destId="{CF5DB782-123B-481C-A68A-927248900247}" srcOrd="0" destOrd="0" presId="urn:microsoft.com/office/officeart/2005/8/layout/vList2"/>
    <dgm:cxn modelId="{A184146A-CC65-4189-A952-9D3B8E48B1E0}" type="presOf" srcId="{E2965D3B-DA9E-4F87-952D-CA3CCD8864F5}" destId="{A97E784B-21E7-4405-8E85-8A347277255C}" srcOrd="0" destOrd="0" presId="urn:microsoft.com/office/officeart/2005/8/layout/vList2"/>
    <dgm:cxn modelId="{D27CC81A-A7C0-4DE4-BB33-37FB2DE18E93}" srcId="{021309C7-4822-4A47-86B0-0538BEABFA88}" destId="{E617AB69-3251-41D8-858E-64B935639FA0}" srcOrd="1" destOrd="0" parTransId="{5CC43808-13BA-4324-A850-C6E0F8DFFAD8}" sibTransId="{0AC085EE-162D-4B0F-85A4-F6F706E428E3}"/>
    <dgm:cxn modelId="{BD34DB57-D7A1-4E5C-9EE5-56BFECCA47C2}" type="presOf" srcId="{021309C7-4822-4A47-86B0-0538BEABFA88}" destId="{736BE4A4-83D3-4D90-85CA-C2AAF966F23E}" srcOrd="0" destOrd="0" presId="urn:microsoft.com/office/officeart/2005/8/layout/vList2"/>
    <dgm:cxn modelId="{0C0FE520-352E-46FF-9F33-C8027D801459}" type="presOf" srcId="{DF7F6225-2F7C-4DEA-86E3-3EB6AEACC163}" destId="{9F18542E-6A14-4926-8E17-097862CE7FCF}" srcOrd="0" destOrd="0" presId="urn:microsoft.com/office/officeart/2005/8/layout/vList2"/>
    <dgm:cxn modelId="{408B1012-1CE2-4ED2-BA26-3B536A651614}" srcId="{021309C7-4822-4A47-86B0-0538BEABFA88}" destId="{F7E6F6E0-9713-4ACB-8F54-23676E5AF5E7}" srcOrd="11" destOrd="0" parTransId="{B8E2B49D-CAAE-4866-AA5B-16A12863A0D6}" sibTransId="{7941A869-5309-47A4-84BB-F89F4965447F}"/>
    <dgm:cxn modelId="{537F5634-50C3-4148-BA63-0597FFA718BC}" type="presOf" srcId="{F6D61244-27C1-464C-9D9C-0CE9C5C54014}" destId="{D05717DD-6463-4557-A9D2-C27BCC68357C}" srcOrd="0" destOrd="0" presId="urn:microsoft.com/office/officeart/2005/8/layout/vList2"/>
    <dgm:cxn modelId="{ACE6086A-B127-4A3C-973B-A2FE6BF88EC4}" type="presParOf" srcId="{736BE4A4-83D3-4D90-85CA-C2AAF966F23E}" destId="{8DD31CE2-7830-478D-8D69-D73CFF853AD9}" srcOrd="0" destOrd="0" presId="urn:microsoft.com/office/officeart/2005/8/layout/vList2"/>
    <dgm:cxn modelId="{04A0B6E8-7A7B-4133-B52A-9B3721FB4155}" type="presParOf" srcId="{736BE4A4-83D3-4D90-85CA-C2AAF966F23E}" destId="{005AA6D8-01E5-4720-9CEC-395C104FD0F6}" srcOrd="1" destOrd="0" presId="urn:microsoft.com/office/officeart/2005/8/layout/vList2"/>
    <dgm:cxn modelId="{35F949FA-F2E3-49DB-85E6-65931FFE986C}" type="presParOf" srcId="{736BE4A4-83D3-4D90-85CA-C2AAF966F23E}" destId="{B08AE65A-B9AB-41C5-B0AE-CFC4B08B283C}" srcOrd="2" destOrd="0" presId="urn:microsoft.com/office/officeart/2005/8/layout/vList2"/>
    <dgm:cxn modelId="{8BBEBFA9-8120-406E-95A0-30234DD7F6B6}" type="presParOf" srcId="{736BE4A4-83D3-4D90-85CA-C2AAF966F23E}" destId="{5DBBBACB-6005-4A4E-996E-5FD4F73A023F}" srcOrd="3" destOrd="0" presId="urn:microsoft.com/office/officeart/2005/8/layout/vList2"/>
    <dgm:cxn modelId="{6F4492A9-08B6-4557-8CED-98459E4B7A54}" type="presParOf" srcId="{736BE4A4-83D3-4D90-85CA-C2AAF966F23E}" destId="{4B555199-7D48-4D09-9C55-05C3392B3E7A}" srcOrd="4" destOrd="0" presId="urn:microsoft.com/office/officeart/2005/8/layout/vList2"/>
    <dgm:cxn modelId="{EE89AC1B-D7D1-4ED7-8C2B-6C01CA5044C6}" type="presParOf" srcId="{736BE4A4-83D3-4D90-85CA-C2AAF966F23E}" destId="{3DFB3FAF-F5DF-4C94-A453-BE921447B63D}" srcOrd="5" destOrd="0" presId="urn:microsoft.com/office/officeart/2005/8/layout/vList2"/>
    <dgm:cxn modelId="{CD40B5A2-9B0C-446B-A58C-C167E79FB027}" type="presParOf" srcId="{736BE4A4-83D3-4D90-85CA-C2AAF966F23E}" destId="{7026CB5B-CAA5-4A44-BFC0-10E696EDED6D}" srcOrd="6" destOrd="0" presId="urn:microsoft.com/office/officeart/2005/8/layout/vList2"/>
    <dgm:cxn modelId="{E57E0E1E-C301-443E-A5D2-75394C2F5767}" type="presParOf" srcId="{736BE4A4-83D3-4D90-85CA-C2AAF966F23E}" destId="{EA43ADD0-D6C3-4BA7-A113-404DA86C43E4}" srcOrd="7" destOrd="0" presId="urn:microsoft.com/office/officeart/2005/8/layout/vList2"/>
    <dgm:cxn modelId="{002A0570-1686-4B92-8AAA-E7A532F6FF13}" type="presParOf" srcId="{736BE4A4-83D3-4D90-85CA-C2AAF966F23E}" destId="{CF5DB782-123B-481C-A68A-927248900247}" srcOrd="8" destOrd="0" presId="urn:microsoft.com/office/officeart/2005/8/layout/vList2"/>
    <dgm:cxn modelId="{CB5FCC98-CD2B-4970-9DE6-719F8EE2E3F7}" type="presParOf" srcId="{736BE4A4-83D3-4D90-85CA-C2AAF966F23E}" destId="{BDDDA2E4-8E7A-4E54-AD8B-963ACBBEEA1A}" srcOrd="9" destOrd="0" presId="urn:microsoft.com/office/officeart/2005/8/layout/vList2"/>
    <dgm:cxn modelId="{3DA3B0A8-B414-4CB9-85D0-A1FBCE5A2F97}" type="presParOf" srcId="{736BE4A4-83D3-4D90-85CA-C2AAF966F23E}" destId="{045BB8B9-57D3-44DE-AAA9-744CCB6BCE6D}" srcOrd="10" destOrd="0" presId="urn:microsoft.com/office/officeart/2005/8/layout/vList2"/>
    <dgm:cxn modelId="{81F1FC93-7DAF-4918-8613-C69236A9BC13}" type="presParOf" srcId="{736BE4A4-83D3-4D90-85CA-C2AAF966F23E}" destId="{52A483ED-6450-4B12-AB79-FA7C8BDA3E63}" srcOrd="11" destOrd="0" presId="urn:microsoft.com/office/officeart/2005/8/layout/vList2"/>
    <dgm:cxn modelId="{E00B3D50-D4A0-4885-999A-964033CC58C2}" type="presParOf" srcId="{736BE4A4-83D3-4D90-85CA-C2AAF966F23E}" destId="{507D3FEA-619E-44C8-AB67-5E0D81617756}" srcOrd="12" destOrd="0" presId="urn:microsoft.com/office/officeart/2005/8/layout/vList2"/>
    <dgm:cxn modelId="{7C6BC8F6-F82C-4A98-B524-9A34BB569C41}" type="presParOf" srcId="{736BE4A4-83D3-4D90-85CA-C2AAF966F23E}" destId="{F7A50FD4-48D8-41C4-A8C9-7719B563B980}" srcOrd="13" destOrd="0" presId="urn:microsoft.com/office/officeart/2005/8/layout/vList2"/>
    <dgm:cxn modelId="{99562EAE-1664-4ED2-8A07-F718309B6642}" type="presParOf" srcId="{736BE4A4-83D3-4D90-85CA-C2AAF966F23E}" destId="{36DEFA15-93DE-49CD-B3C1-5096CE26273F}" srcOrd="14" destOrd="0" presId="urn:microsoft.com/office/officeart/2005/8/layout/vList2"/>
    <dgm:cxn modelId="{522020F0-DF1A-4B85-9C30-AF7B58C7D192}" type="presParOf" srcId="{736BE4A4-83D3-4D90-85CA-C2AAF966F23E}" destId="{55A3B6FE-261C-4FC9-82B3-311706A2C608}" srcOrd="15" destOrd="0" presId="urn:microsoft.com/office/officeart/2005/8/layout/vList2"/>
    <dgm:cxn modelId="{BCA12F44-07AF-4CA4-9E92-465988E780B9}" type="presParOf" srcId="{736BE4A4-83D3-4D90-85CA-C2AAF966F23E}" destId="{A97E784B-21E7-4405-8E85-8A347277255C}" srcOrd="16" destOrd="0" presId="urn:microsoft.com/office/officeart/2005/8/layout/vList2"/>
    <dgm:cxn modelId="{42DB3D49-8311-4FCC-8397-C247D368DB63}" type="presParOf" srcId="{736BE4A4-83D3-4D90-85CA-C2AAF966F23E}" destId="{357C6BD4-17BE-4E10-9AF4-CE7B1B89EA36}" srcOrd="17" destOrd="0" presId="urn:microsoft.com/office/officeart/2005/8/layout/vList2"/>
    <dgm:cxn modelId="{52334E65-20F4-428B-8AA3-3600D1C5D26B}" type="presParOf" srcId="{736BE4A4-83D3-4D90-85CA-C2AAF966F23E}" destId="{9F18542E-6A14-4926-8E17-097862CE7FCF}" srcOrd="18" destOrd="0" presId="urn:microsoft.com/office/officeart/2005/8/layout/vList2"/>
    <dgm:cxn modelId="{FE03F7C5-A19A-4AC7-B09D-5D90A4B28A2A}" type="presParOf" srcId="{736BE4A4-83D3-4D90-85CA-C2AAF966F23E}" destId="{DB2DB497-F0CE-475C-99DE-7936637A63C7}" srcOrd="19" destOrd="0" presId="urn:microsoft.com/office/officeart/2005/8/layout/vList2"/>
    <dgm:cxn modelId="{9FF9E9F1-414D-4EDA-A708-8F83BB7E4EC5}" type="presParOf" srcId="{736BE4A4-83D3-4D90-85CA-C2AAF966F23E}" destId="{D05717DD-6463-4557-A9D2-C27BCC68357C}" srcOrd="20" destOrd="0" presId="urn:microsoft.com/office/officeart/2005/8/layout/vList2"/>
    <dgm:cxn modelId="{BB5EFAB1-7135-4189-B4E5-88D99F2C90D0}" type="presParOf" srcId="{736BE4A4-83D3-4D90-85CA-C2AAF966F23E}" destId="{43869A8A-186C-4CAD-AD38-38C9FD9CB9BE}" srcOrd="21" destOrd="0" presId="urn:microsoft.com/office/officeart/2005/8/layout/vList2"/>
    <dgm:cxn modelId="{A69739FC-15A1-43B0-9902-7C47DFBCCD01}" type="presParOf" srcId="{736BE4A4-83D3-4D90-85CA-C2AAF966F23E}" destId="{E5C791DA-5EDD-4E10-BDCA-0257A07879B7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63F742-B050-4BAF-AE14-A6CE8456AB4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9A98184-87F2-4081-93FE-B0D30ECFAA93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Форми невідповідності особистості людини вимогам та умовам його професійної діяльності:</a:t>
          </a:r>
          <a:endParaRPr lang="uk-UA" dirty="0">
            <a:solidFill>
              <a:schemeClr val="tx1"/>
            </a:solidFill>
          </a:endParaRPr>
        </a:p>
      </dgm:t>
    </dgm:pt>
    <dgm:pt modelId="{15A0D7D1-21D0-4D62-A8D6-08EC433B0A6C}" type="parTrans" cxnId="{D036F503-8221-4F13-8F7E-FCD8E0C4D59D}">
      <dgm:prSet/>
      <dgm:spPr/>
      <dgm:t>
        <a:bodyPr/>
        <a:lstStyle/>
        <a:p>
          <a:endParaRPr lang="uk-UA"/>
        </a:p>
      </dgm:t>
    </dgm:pt>
    <dgm:pt modelId="{4E26F1C0-DC11-468B-968C-FA867BFFC277}" type="sibTrans" cxnId="{D036F503-8221-4F13-8F7E-FCD8E0C4D59D}">
      <dgm:prSet/>
      <dgm:spPr/>
      <dgm:t>
        <a:bodyPr/>
        <a:lstStyle/>
        <a:p>
          <a:endParaRPr lang="uk-UA"/>
        </a:p>
      </dgm:t>
    </dgm:pt>
    <dgm:pt modelId="{52F8A3AD-ABCE-4AF3-8286-8A8447D2EDC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1. невідповідність вимог до працівника з його можливостями. Розуміючи, що працювати краще не вдається, людина працює гірше, ніж міг би. Відчуття своєї нездатності перешкоджає самореалізації. Виникає і прогресує деформація особистості;</a:t>
          </a:r>
          <a:endParaRPr lang="uk-UA" dirty="0">
            <a:solidFill>
              <a:schemeClr val="tx1"/>
            </a:solidFill>
          </a:endParaRPr>
        </a:p>
      </dgm:t>
    </dgm:pt>
    <dgm:pt modelId="{42FD0D4D-9EA5-41F2-9139-69B0AA430355}" type="parTrans" cxnId="{88135F39-3AB7-4380-A069-E45A07969F63}">
      <dgm:prSet/>
      <dgm:spPr/>
      <dgm:t>
        <a:bodyPr/>
        <a:lstStyle/>
        <a:p>
          <a:endParaRPr lang="uk-UA"/>
        </a:p>
      </dgm:t>
    </dgm:pt>
    <dgm:pt modelId="{5424D4FB-4ADF-4054-AFF0-ECE869E991D2}" type="sibTrans" cxnId="{88135F39-3AB7-4380-A069-E45A07969F63}">
      <dgm:prSet/>
      <dgm:spPr/>
      <dgm:t>
        <a:bodyPr/>
        <a:lstStyle/>
        <a:p>
          <a:endParaRPr lang="uk-UA"/>
        </a:p>
      </dgm:t>
    </dgm:pt>
    <dgm:pt modelId="{F01A019F-4889-4422-B999-BF5C6194325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2. бажання самостійності професіонала постійно наштовхується на обмеження умовами діяльності. Ентузіазм змінюється відчуттям пригніченості, виникає уявлення марності, озлобленість;</a:t>
          </a:r>
          <a:endParaRPr lang="uk-UA" dirty="0">
            <a:solidFill>
              <a:schemeClr val="tx1"/>
            </a:solidFill>
          </a:endParaRPr>
        </a:p>
      </dgm:t>
    </dgm:pt>
    <dgm:pt modelId="{DA083DA4-B64B-4716-9FAB-F49B939864C3}" type="parTrans" cxnId="{9004DF9B-7703-4862-BC02-70E6AD88E8F5}">
      <dgm:prSet/>
      <dgm:spPr/>
      <dgm:t>
        <a:bodyPr/>
        <a:lstStyle/>
        <a:p>
          <a:endParaRPr lang="uk-UA"/>
        </a:p>
      </dgm:t>
    </dgm:pt>
    <dgm:pt modelId="{CB7B1817-B213-436F-B620-46C6739A6293}" type="sibTrans" cxnId="{9004DF9B-7703-4862-BC02-70E6AD88E8F5}">
      <dgm:prSet/>
      <dgm:spPr/>
      <dgm:t>
        <a:bodyPr/>
        <a:lstStyle/>
        <a:p>
          <a:endParaRPr lang="uk-UA"/>
        </a:p>
      </dgm:t>
    </dgm:pt>
    <dgm:pt modelId="{F4202723-BB91-4535-B28D-42DB6D3318D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3. невідповідність винагороди очікуванням працівника за свій трудовий вклад;</a:t>
          </a:r>
          <a:endParaRPr lang="uk-UA" dirty="0">
            <a:solidFill>
              <a:schemeClr val="tx1"/>
            </a:solidFill>
          </a:endParaRPr>
        </a:p>
      </dgm:t>
    </dgm:pt>
    <dgm:pt modelId="{5531DB29-E3D9-4E8A-A2CF-EAA9EB8AE659}" type="parTrans" cxnId="{65A39DCA-BC0E-4A66-B424-2E77A3C0BC3F}">
      <dgm:prSet/>
      <dgm:spPr/>
      <dgm:t>
        <a:bodyPr/>
        <a:lstStyle/>
        <a:p>
          <a:endParaRPr lang="uk-UA"/>
        </a:p>
      </dgm:t>
    </dgm:pt>
    <dgm:pt modelId="{33D4E698-DE6F-4F3E-8D7B-02BB49E9E169}" type="sibTrans" cxnId="{65A39DCA-BC0E-4A66-B424-2E77A3C0BC3F}">
      <dgm:prSet/>
      <dgm:spPr/>
      <dgm:t>
        <a:bodyPr/>
        <a:lstStyle/>
        <a:p>
          <a:endParaRPr lang="uk-UA"/>
        </a:p>
      </dgm:t>
    </dgm:pt>
    <dgm:pt modelId="{8F5C2B62-42CC-48A5-99D8-A03DC37AE49A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4. відсутність позитивної підтримки товаришами по службі;</a:t>
          </a:r>
          <a:endParaRPr lang="uk-UA" dirty="0">
            <a:solidFill>
              <a:schemeClr val="tx1"/>
            </a:solidFill>
          </a:endParaRPr>
        </a:p>
      </dgm:t>
    </dgm:pt>
    <dgm:pt modelId="{93D52AE2-2AD8-4EEC-AD09-68D90D9B5388}" type="parTrans" cxnId="{20A6BD9E-7FB7-43DE-AFC3-5E4C0EA0A0C9}">
      <dgm:prSet/>
      <dgm:spPr/>
      <dgm:t>
        <a:bodyPr/>
        <a:lstStyle/>
        <a:p>
          <a:endParaRPr lang="uk-UA"/>
        </a:p>
      </dgm:t>
    </dgm:pt>
    <dgm:pt modelId="{08B45D29-8447-4855-8C87-84EEE169752F}" type="sibTrans" cxnId="{20A6BD9E-7FB7-43DE-AFC3-5E4C0EA0A0C9}">
      <dgm:prSet/>
      <dgm:spPr/>
      <dgm:t>
        <a:bodyPr/>
        <a:lstStyle/>
        <a:p>
          <a:endParaRPr lang="uk-UA"/>
        </a:p>
      </dgm:t>
    </dgm:pt>
    <dgm:pt modelId="{AE644A7A-B5A8-4A01-A89E-D1D287EB534D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5. утиск почуття справедливості не тільки до нього, але і до інших членів колективу: невизнання заслуг, приниження, знущання;</a:t>
          </a:r>
          <a:endParaRPr lang="uk-UA" dirty="0">
            <a:solidFill>
              <a:schemeClr val="tx1"/>
            </a:solidFill>
          </a:endParaRPr>
        </a:p>
      </dgm:t>
    </dgm:pt>
    <dgm:pt modelId="{811558AD-137D-4170-A0E8-3ECF55718F48}" type="parTrans" cxnId="{977D3D22-3812-4584-A5FC-29F1953066D9}">
      <dgm:prSet/>
      <dgm:spPr/>
      <dgm:t>
        <a:bodyPr/>
        <a:lstStyle/>
        <a:p>
          <a:endParaRPr lang="uk-UA"/>
        </a:p>
      </dgm:t>
    </dgm:pt>
    <dgm:pt modelId="{6594744B-A7F0-42FA-857F-7C4C5C78513A}" type="sibTrans" cxnId="{977D3D22-3812-4584-A5FC-29F1953066D9}">
      <dgm:prSet/>
      <dgm:spPr/>
      <dgm:t>
        <a:bodyPr/>
        <a:lstStyle/>
        <a:p>
          <a:endParaRPr lang="uk-UA"/>
        </a:p>
      </dgm:t>
    </dgm:pt>
    <dgm:pt modelId="{EAE870CE-91EA-4EEA-A4A5-187D9F077D22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6. невідповідність між морально-етичними принципами людини і тим, що від нього вимагається робити під час його професійної діяльності.</a:t>
          </a:r>
          <a:endParaRPr lang="uk-UA" dirty="0">
            <a:solidFill>
              <a:schemeClr val="tx1"/>
            </a:solidFill>
          </a:endParaRPr>
        </a:p>
      </dgm:t>
    </dgm:pt>
    <dgm:pt modelId="{240DF39B-21ED-4CCD-AF8B-FA0FB23620DE}" type="parTrans" cxnId="{F4EEE90D-7E4A-4ABE-AE46-D8D3D70C05A9}">
      <dgm:prSet/>
      <dgm:spPr/>
      <dgm:t>
        <a:bodyPr/>
        <a:lstStyle/>
        <a:p>
          <a:endParaRPr lang="uk-UA"/>
        </a:p>
      </dgm:t>
    </dgm:pt>
    <dgm:pt modelId="{B77240EB-BF08-48FF-A66D-CBAF8109192D}" type="sibTrans" cxnId="{F4EEE90D-7E4A-4ABE-AE46-D8D3D70C05A9}">
      <dgm:prSet/>
      <dgm:spPr/>
      <dgm:t>
        <a:bodyPr/>
        <a:lstStyle/>
        <a:p>
          <a:endParaRPr lang="uk-UA"/>
        </a:p>
      </dgm:t>
    </dgm:pt>
    <dgm:pt modelId="{1E03FD73-4F21-4DAD-A36E-FF95EA0DFEF3}" type="pres">
      <dgm:prSet presAssocID="{8663F742-B050-4BAF-AE14-A6CE8456AB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2A41DDA-4492-4419-A339-D33C2C208CED}" type="pres">
      <dgm:prSet presAssocID="{F9A98184-87F2-4081-93FE-B0D30ECFAA93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3CA039-980C-4A89-89E5-D36C6990D623}" type="pres">
      <dgm:prSet presAssocID="{4E26F1C0-DC11-468B-968C-FA867BFFC277}" presName="spacer" presStyleCnt="0"/>
      <dgm:spPr/>
    </dgm:pt>
    <dgm:pt modelId="{75878B3A-4853-48B3-9254-50E7F55ED707}" type="pres">
      <dgm:prSet presAssocID="{52F8A3AD-ABCE-4AF3-8286-8A8447D2EDC8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76AB2E-03B3-42E6-BCE8-9F938ACBA1CD}" type="pres">
      <dgm:prSet presAssocID="{5424D4FB-4ADF-4054-AFF0-ECE869E991D2}" presName="spacer" presStyleCnt="0"/>
      <dgm:spPr/>
    </dgm:pt>
    <dgm:pt modelId="{A91584AB-3D68-45F9-BEA6-A8CDB9E62D35}" type="pres">
      <dgm:prSet presAssocID="{F01A019F-4889-4422-B999-BF5C61943256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90DB71-4741-4E1B-9084-EFF173C98271}" type="pres">
      <dgm:prSet presAssocID="{CB7B1817-B213-436F-B620-46C6739A6293}" presName="spacer" presStyleCnt="0"/>
      <dgm:spPr/>
    </dgm:pt>
    <dgm:pt modelId="{9F2D8476-FA26-41B2-9E40-E1F52CF379FF}" type="pres">
      <dgm:prSet presAssocID="{F4202723-BB91-4535-B28D-42DB6D3318D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FB955D-C2F9-4B74-B8F7-9A70A5E35D45}" type="pres">
      <dgm:prSet presAssocID="{33D4E698-DE6F-4F3E-8D7B-02BB49E9E169}" presName="spacer" presStyleCnt="0"/>
      <dgm:spPr/>
    </dgm:pt>
    <dgm:pt modelId="{95D6B544-3FDA-4B57-8569-05502F0047F5}" type="pres">
      <dgm:prSet presAssocID="{8F5C2B62-42CC-48A5-99D8-A03DC37AE49A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E1EED4-BEF8-4A81-ADA8-2640BE5CC9FA}" type="pres">
      <dgm:prSet presAssocID="{08B45D29-8447-4855-8C87-84EEE169752F}" presName="spacer" presStyleCnt="0"/>
      <dgm:spPr/>
    </dgm:pt>
    <dgm:pt modelId="{0BA73595-A072-418A-88A1-A46589B53614}" type="pres">
      <dgm:prSet presAssocID="{AE644A7A-B5A8-4A01-A89E-D1D287EB534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93C28D-2ACF-454F-A42A-E73B1017D64A}" type="pres">
      <dgm:prSet presAssocID="{6594744B-A7F0-42FA-857F-7C4C5C78513A}" presName="spacer" presStyleCnt="0"/>
      <dgm:spPr/>
    </dgm:pt>
    <dgm:pt modelId="{09562461-32DC-4A8B-87E9-61F589EF9474}" type="pres">
      <dgm:prSet presAssocID="{EAE870CE-91EA-4EEA-A4A5-187D9F077D2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036F503-8221-4F13-8F7E-FCD8E0C4D59D}" srcId="{8663F742-B050-4BAF-AE14-A6CE8456AB48}" destId="{F9A98184-87F2-4081-93FE-B0D30ECFAA93}" srcOrd="0" destOrd="0" parTransId="{15A0D7D1-21D0-4D62-A8D6-08EC433B0A6C}" sibTransId="{4E26F1C0-DC11-468B-968C-FA867BFFC277}"/>
    <dgm:cxn modelId="{3BD3CC50-DBD1-4859-91A8-19EC23F62227}" type="presOf" srcId="{EAE870CE-91EA-4EEA-A4A5-187D9F077D22}" destId="{09562461-32DC-4A8B-87E9-61F589EF9474}" srcOrd="0" destOrd="0" presId="urn:microsoft.com/office/officeart/2005/8/layout/vList2"/>
    <dgm:cxn modelId="{8A9494AA-2CF7-4209-AC5B-D5D09FC677E1}" type="presOf" srcId="{F01A019F-4889-4422-B999-BF5C61943256}" destId="{A91584AB-3D68-45F9-BEA6-A8CDB9E62D35}" srcOrd="0" destOrd="0" presId="urn:microsoft.com/office/officeart/2005/8/layout/vList2"/>
    <dgm:cxn modelId="{D8B3001F-3891-488B-A627-5BB715C0BF5D}" type="presOf" srcId="{8F5C2B62-42CC-48A5-99D8-A03DC37AE49A}" destId="{95D6B544-3FDA-4B57-8569-05502F0047F5}" srcOrd="0" destOrd="0" presId="urn:microsoft.com/office/officeart/2005/8/layout/vList2"/>
    <dgm:cxn modelId="{F4EEE90D-7E4A-4ABE-AE46-D8D3D70C05A9}" srcId="{8663F742-B050-4BAF-AE14-A6CE8456AB48}" destId="{EAE870CE-91EA-4EEA-A4A5-187D9F077D22}" srcOrd="6" destOrd="0" parTransId="{240DF39B-21ED-4CCD-AF8B-FA0FB23620DE}" sibTransId="{B77240EB-BF08-48FF-A66D-CBAF8109192D}"/>
    <dgm:cxn modelId="{20A6BD9E-7FB7-43DE-AFC3-5E4C0EA0A0C9}" srcId="{8663F742-B050-4BAF-AE14-A6CE8456AB48}" destId="{8F5C2B62-42CC-48A5-99D8-A03DC37AE49A}" srcOrd="4" destOrd="0" parTransId="{93D52AE2-2AD8-4EEC-AD09-68D90D9B5388}" sibTransId="{08B45D29-8447-4855-8C87-84EEE169752F}"/>
    <dgm:cxn modelId="{88135F39-3AB7-4380-A069-E45A07969F63}" srcId="{8663F742-B050-4BAF-AE14-A6CE8456AB48}" destId="{52F8A3AD-ABCE-4AF3-8286-8A8447D2EDC8}" srcOrd="1" destOrd="0" parTransId="{42FD0D4D-9EA5-41F2-9139-69B0AA430355}" sibTransId="{5424D4FB-4ADF-4054-AFF0-ECE869E991D2}"/>
    <dgm:cxn modelId="{6FFE74F9-9980-46DA-B257-620E513C6CB5}" type="presOf" srcId="{52F8A3AD-ABCE-4AF3-8286-8A8447D2EDC8}" destId="{75878B3A-4853-48B3-9254-50E7F55ED707}" srcOrd="0" destOrd="0" presId="urn:microsoft.com/office/officeart/2005/8/layout/vList2"/>
    <dgm:cxn modelId="{9F5EA120-B730-40AC-8EA5-719EE82708BA}" type="presOf" srcId="{8663F742-B050-4BAF-AE14-A6CE8456AB48}" destId="{1E03FD73-4F21-4DAD-A36E-FF95EA0DFEF3}" srcOrd="0" destOrd="0" presId="urn:microsoft.com/office/officeart/2005/8/layout/vList2"/>
    <dgm:cxn modelId="{977D3D22-3812-4584-A5FC-29F1953066D9}" srcId="{8663F742-B050-4BAF-AE14-A6CE8456AB48}" destId="{AE644A7A-B5A8-4A01-A89E-D1D287EB534D}" srcOrd="5" destOrd="0" parTransId="{811558AD-137D-4170-A0E8-3ECF55718F48}" sibTransId="{6594744B-A7F0-42FA-857F-7C4C5C78513A}"/>
    <dgm:cxn modelId="{317D4539-A3E3-4DA8-B5BB-8C834115B3D8}" type="presOf" srcId="{AE644A7A-B5A8-4A01-A89E-D1D287EB534D}" destId="{0BA73595-A072-418A-88A1-A46589B53614}" srcOrd="0" destOrd="0" presId="urn:microsoft.com/office/officeart/2005/8/layout/vList2"/>
    <dgm:cxn modelId="{65A39DCA-BC0E-4A66-B424-2E77A3C0BC3F}" srcId="{8663F742-B050-4BAF-AE14-A6CE8456AB48}" destId="{F4202723-BB91-4535-B28D-42DB6D3318D4}" srcOrd="3" destOrd="0" parTransId="{5531DB29-E3D9-4E8A-A2CF-EAA9EB8AE659}" sibTransId="{33D4E698-DE6F-4F3E-8D7B-02BB49E9E169}"/>
    <dgm:cxn modelId="{9004DF9B-7703-4862-BC02-70E6AD88E8F5}" srcId="{8663F742-B050-4BAF-AE14-A6CE8456AB48}" destId="{F01A019F-4889-4422-B999-BF5C61943256}" srcOrd="2" destOrd="0" parTransId="{DA083DA4-B64B-4716-9FAB-F49B939864C3}" sibTransId="{CB7B1817-B213-436F-B620-46C6739A6293}"/>
    <dgm:cxn modelId="{359CB0EB-80FB-4738-AA1F-ACC73A7441C7}" type="presOf" srcId="{F9A98184-87F2-4081-93FE-B0D30ECFAA93}" destId="{02A41DDA-4492-4419-A339-D33C2C208CED}" srcOrd="0" destOrd="0" presId="urn:microsoft.com/office/officeart/2005/8/layout/vList2"/>
    <dgm:cxn modelId="{C6361D31-8004-4AE1-B648-5910BD95D84F}" type="presOf" srcId="{F4202723-BB91-4535-B28D-42DB6D3318D4}" destId="{9F2D8476-FA26-41B2-9E40-E1F52CF379FF}" srcOrd="0" destOrd="0" presId="urn:microsoft.com/office/officeart/2005/8/layout/vList2"/>
    <dgm:cxn modelId="{DC4C1DE3-04BB-4468-ACD3-2E10C0CE7985}" type="presParOf" srcId="{1E03FD73-4F21-4DAD-A36E-FF95EA0DFEF3}" destId="{02A41DDA-4492-4419-A339-D33C2C208CED}" srcOrd="0" destOrd="0" presId="urn:microsoft.com/office/officeart/2005/8/layout/vList2"/>
    <dgm:cxn modelId="{BEE8777B-CDDC-4018-95A0-D511B16F9B99}" type="presParOf" srcId="{1E03FD73-4F21-4DAD-A36E-FF95EA0DFEF3}" destId="{6B3CA039-980C-4A89-89E5-D36C6990D623}" srcOrd="1" destOrd="0" presId="urn:microsoft.com/office/officeart/2005/8/layout/vList2"/>
    <dgm:cxn modelId="{2BB5FFE1-7E7C-4ADF-AEBE-1BA5A173CFD3}" type="presParOf" srcId="{1E03FD73-4F21-4DAD-A36E-FF95EA0DFEF3}" destId="{75878B3A-4853-48B3-9254-50E7F55ED707}" srcOrd="2" destOrd="0" presId="urn:microsoft.com/office/officeart/2005/8/layout/vList2"/>
    <dgm:cxn modelId="{2E3DB312-8E1E-4A5D-A640-EC5369EBA132}" type="presParOf" srcId="{1E03FD73-4F21-4DAD-A36E-FF95EA0DFEF3}" destId="{D976AB2E-03B3-42E6-BCE8-9F938ACBA1CD}" srcOrd="3" destOrd="0" presId="urn:microsoft.com/office/officeart/2005/8/layout/vList2"/>
    <dgm:cxn modelId="{F8AEC5FA-76EB-4527-AC32-5B6A17742193}" type="presParOf" srcId="{1E03FD73-4F21-4DAD-A36E-FF95EA0DFEF3}" destId="{A91584AB-3D68-45F9-BEA6-A8CDB9E62D35}" srcOrd="4" destOrd="0" presId="urn:microsoft.com/office/officeart/2005/8/layout/vList2"/>
    <dgm:cxn modelId="{F37F305F-18F6-47BD-A75D-9BB0A92238C1}" type="presParOf" srcId="{1E03FD73-4F21-4DAD-A36E-FF95EA0DFEF3}" destId="{1890DB71-4741-4E1B-9084-EFF173C98271}" srcOrd="5" destOrd="0" presId="urn:microsoft.com/office/officeart/2005/8/layout/vList2"/>
    <dgm:cxn modelId="{BFD8DC64-9960-4F32-B0EA-4A65BD1AD33C}" type="presParOf" srcId="{1E03FD73-4F21-4DAD-A36E-FF95EA0DFEF3}" destId="{9F2D8476-FA26-41B2-9E40-E1F52CF379FF}" srcOrd="6" destOrd="0" presId="urn:microsoft.com/office/officeart/2005/8/layout/vList2"/>
    <dgm:cxn modelId="{9973B198-29F5-4331-908D-D1E19B0E7781}" type="presParOf" srcId="{1E03FD73-4F21-4DAD-A36E-FF95EA0DFEF3}" destId="{BFFB955D-C2F9-4B74-B8F7-9A70A5E35D45}" srcOrd="7" destOrd="0" presId="urn:microsoft.com/office/officeart/2005/8/layout/vList2"/>
    <dgm:cxn modelId="{2F9973ED-8965-4002-A733-1BA0D704A0D5}" type="presParOf" srcId="{1E03FD73-4F21-4DAD-A36E-FF95EA0DFEF3}" destId="{95D6B544-3FDA-4B57-8569-05502F0047F5}" srcOrd="8" destOrd="0" presId="urn:microsoft.com/office/officeart/2005/8/layout/vList2"/>
    <dgm:cxn modelId="{845F97A0-4459-4DB3-9EAB-DB46E8E2C800}" type="presParOf" srcId="{1E03FD73-4F21-4DAD-A36E-FF95EA0DFEF3}" destId="{E2E1EED4-BEF8-4A81-ADA8-2640BE5CC9FA}" srcOrd="9" destOrd="0" presId="urn:microsoft.com/office/officeart/2005/8/layout/vList2"/>
    <dgm:cxn modelId="{7B6AE9C6-8BCB-447C-A78A-C2A88950314F}" type="presParOf" srcId="{1E03FD73-4F21-4DAD-A36E-FF95EA0DFEF3}" destId="{0BA73595-A072-418A-88A1-A46589B53614}" srcOrd="10" destOrd="0" presId="urn:microsoft.com/office/officeart/2005/8/layout/vList2"/>
    <dgm:cxn modelId="{F4858232-E6E4-460A-B08B-7A4A1859C76C}" type="presParOf" srcId="{1E03FD73-4F21-4DAD-A36E-FF95EA0DFEF3}" destId="{8193C28D-2ACF-454F-A42A-E73B1017D64A}" srcOrd="11" destOrd="0" presId="urn:microsoft.com/office/officeart/2005/8/layout/vList2"/>
    <dgm:cxn modelId="{6766D17B-8887-4C80-9C61-FB4B068BADB8}" type="presParOf" srcId="{1E03FD73-4F21-4DAD-A36E-FF95EA0DFEF3}" destId="{09562461-32DC-4A8B-87E9-61F589EF947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BA63CE-E70B-4675-B7AE-FC5812852D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D79F1B3-A20D-4289-A77D-5D8B69FB642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робота витісняє все інше («береться» додому і на вихідні, посідає головні теми розмов)</a:t>
          </a:r>
          <a:endParaRPr lang="uk-UA" noProof="0" dirty="0">
            <a:solidFill>
              <a:schemeClr val="tx1"/>
            </a:solidFill>
          </a:endParaRPr>
        </a:p>
      </dgm:t>
    </dgm:pt>
    <dgm:pt modelId="{94B4133F-E19B-49CA-8BAA-17B5C9DB661A}" type="parTrans" cxnId="{CDF76EB4-F897-4B7A-BB24-35AE53F19788}">
      <dgm:prSet/>
      <dgm:spPr/>
      <dgm:t>
        <a:bodyPr/>
        <a:lstStyle/>
        <a:p>
          <a:endParaRPr lang="uk-UA"/>
        </a:p>
      </dgm:t>
    </dgm:pt>
    <dgm:pt modelId="{A121CD1C-6B90-4C99-914A-B20ECDA6AD3C}" type="sibTrans" cxnId="{CDF76EB4-F897-4B7A-BB24-35AE53F19788}">
      <dgm:prSet/>
      <dgm:spPr/>
      <dgm:t>
        <a:bodyPr/>
        <a:lstStyle/>
        <a:p>
          <a:endParaRPr lang="uk-UA"/>
        </a:p>
      </dgm:t>
    </dgm:pt>
    <dgm:pt modelId="{86545FD0-E6B6-49B0-BD1D-F7DAC88D315D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коли колишня енергійність зміняється почуттям втоми, апатії, розчарування,</a:t>
          </a:r>
          <a:endParaRPr lang="uk-UA" noProof="0" dirty="0">
            <a:solidFill>
              <a:schemeClr val="tx1"/>
            </a:solidFill>
          </a:endParaRPr>
        </a:p>
      </dgm:t>
    </dgm:pt>
    <dgm:pt modelId="{4CC0F9A6-3E31-4D5B-B518-09A6474B8540}" type="parTrans" cxnId="{AFCF4DF7-7B43-4DC9-A53A-64E269568771}">
      <dgm:prSet/>
      <dgm:spPr/>
      <dgm:t>
        <a:bodyPr/>
        <a:lstStyle/>
        <a:p>
          <a:endParaRPr lang="uk-UA"/>
        </a:p>
      </dgm:t>
    </dgm:pt>
    <dgm:pt modelId="{AFEC205F-6F27-4665-AC80-A2E414520A6A}" type="sibTrans" cxnId="{AFCF4DF7-7B43-4DC9-A53A-64E269568771}">
      <dgm:prSet/>
      <dgm:spPr/>
      <dgm:t>
        <a:bodyPr/>
        <a:lstStyle/>
        <a:p>
          <a:endParaRPr lang="uk-UA"/>
        </a:p>
      </dgm:t>
    </dgm:pt>
    <dgm:pt modelId="{A8D0A31A-4D89-409F-A227-542B1B2DF65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розлади сну, нав’язливі думки, які стосуються роботи, прокручування подумки моментів, в які можна було б інакше вчинити-сказати</a:t>
          </a:r>
          <a:endParaRPr lang="uk-UA" noProof="0" dirty="0">
            <a:solidFill>
              <a:schemeClr val="tx1"/>
            </a:solidFill>
          </a:endParaRPr>
        </a:p>
      </dgm:t>
    </dgm:pt>
    <dgm:pt modelId="{15AE5AE3-92DB-4CD0-A2E7-14FC4BD1C23E}" type="parTrans" cxnId="{C19D7EE3-A9C3-4CFC-A3C5-77F9CF10C316}">
      <dgm:prSet/>
      <dgm:spPr/>
      <dgm:t>
        <a:bodyPr/>
        <a:lstStyle/>
        <a:p>
          <a:endParaRPr lang="uk-UA"/>
        </a:p>
      </dgm:t>
    </dgm:pt>
    <dgm:pt modelId="{DFAC37D3-F07B-42CD-9899-DCDD116F8DE0}" type="sibTrans" cxnId="{C19D7EE3-A9C3-4CFC-A3C5-77F9CF10C316}">
      <dgm:prSet/>
      <dgm:spPr/>
      <dgm:t>
        <a:bodyPr/>
        <a:lstStyle/>
        <a:p>
          <a:endParaRPr lang="uk-UA"/>
        </a:p>
      </dgm:t>
    </dgm:pt>
    <dgm:pt modelId="{EE820BBD-5302-4ABB-97FB-D3B4BD75285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зниження уважності, збільшення кількості помилок, сповільнення темпів роботи, зниження продуктивності</a:t>
          </a:r>
          <a:endParaRPr lang="uk-UA" noProof="0" dirty="0">
            <a:solidFill>
              <a:schemeClr val="tx1"/>
            </a:solidFill>
          </a:endParaRPr>
        </a:p>
      </dgm:t>
    </dgm:pt>
    <dgm:pt modelId="{8D20EF32-8AC2-4CD7-A587-D95D9A0B3DC3}" type="parTrans" cxnId="{4DCF7AA1-A51F-4C2D-9A8A-DF29D3A70410}">
      <dgm:prSet/>
      <dgm:spPr/>
      <dgm:t>
        <a:bodyPr/>
        <a:lstStyle/>
        <a:p>
          <a:endParaRPr lang="uk-UA"/>
        </a:p>
      </dgm:t>
    </dgm:pt>
    <dgm:pt modelId="{8ADD51E2-5C69-4A93-B1BA-367E1A10AEF5}" type="sibTrans" cxnId="{4DCF7AA1-A51F-4C2D-9A8A-DF29D3A70410}">
      <dgm:prSet/>
      <dgm:spPr/>
      <dgm:t>
        <a:bodyPr/>
        <a:lstStyle/>
        <a:p>
          <a:endParaRPr lang="uk-UA"/>
        </a:p>
      </dgm:t>
    </dgm:pt>
    <dgm:pt modelId="{26BDC46F-DEC4-4A89-B176-4E5548CF15BD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спалахи агресивності, цинічності, байдужості стосовно колег, клієнтів, часто – родини</a:t>
          </a:r>
          <a:endParaRPr lang="uk-UA" noProof="0" dirty="0">
            <a:solidFill>
              <a:schemeClr val="tx1"/>
            </a:solidFill>
          </a:endParaRPr>
        </a:p>
      </dgm:t>
    </dgm:pt>
    <dgm:pt modelId="{4315C63D-9D05-4295-9328-F3FBB8E081C6}" type="parTrans" cxnId="{497E1BC2-F319-419B-A4CA-F070A60BC910}">
      <dgm:prSet/>
      <dgm:spPr/>
      <dgm:t>
        <a:bodyPr/>
        <a:lstStyle/>
        <a:p>
          <a:endParaRPr lang="uk-UA"/>
        </a:p>
      </dgm:t>
    </dgm:pt>
    <dgm:pt modelId="{64E235E8-0B68-481F-A0F8-11F0EAC8C4B9}" type="sibTrans" cxnId="{497E1BC2-F319-419B-A4CA-F070A60BC910}">
      <dgm:prSet/>
      <dgm:spPr/>
      <dgm:t>
        <a:bodyPr/>
        <a:lstStyle/>
        <a:p>
          <a:endParaRPr lang="uk-UA"/>
        </a:p>
      </dgm:t>
    </dgm:pt>
    <dgm:pt modelId="{5CBED5E3-C563-4237-8592-930C2D3940D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зниження настрою, почуття провини за реальні чи уявні помилки</a:t>
          </a:r>
          <a:endParaRPr lang="uk-UA" noProof="0" dirty="0">
            <a:solidFill>
              <a:schemeClr val="tx1"/>
            </a:solidFill>
          </a:endParaRPr>
        </a:p>
      </dgm:t>
    </dgm:pt>
    <dgm:pt modelId="{51548B9C-6F95-4E3C-824D-46FBA0303E55}" type="parTrans" cxnId="{421B709C-E131-4B64-ABD6-ACC7FF0352DC}">
      <dgm:prSet/>
      <dgm:spPr/>
      <dgm:t>
        <a:bodyPr/>
        <a:lstStyle/>
        <a:p>
          <a:endParaRPr lang="uk-UA"/>
        </a:p>
      </dgm:t>
    </dgm:pt>
    <dgm:pt modelId="{8325C0FF-7B8D-4A77-9B64-CD4B52CA133B}" type="sibTrans" cxnId="{421B709C-E131-4B64-ABD6-ACC7FF0352DC}">
      <dgm:prSet/>
      <dgm:spPr/>
      <dgm:t>
        <a:bodyPr/>
        <a:lstStyle/>
        <a:p>
          <a:endParaRPr lang="uk-UA"/>
        </a:p>
      </dgm:t>
    </dgm:pt>
    <dgm:pt modelId="{23B06B89-4655-46D3-A7BD-098F2E6204FE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поява хворобливих проявів (починаючи від частих ГРЗ, закінчуючи появою гіпертонії і проблем із серцем)</a:t>
          </a:r>
          <a:endParaRPr lang="uk-UA" noProof="0" dirty="0">
            <a:solidFill>
              <a:schemeClr val="tx1"/>
            </a:solidFill>
          </a:endParaRPr>
        </a:p>
      </dgm:t>
    </dgm:pt>
    <dgm:pt modelId="{036CA55B-8B75-4B5C-9792-49044349957F}" type="parTrans" cxnId="{12FCE7DD-194E-4C62-A0E9-880FCD2D9679}">
      <dgm:prSet/>
      <dgm:spPr/>
      <dgm:t>
        <a:bodyPr/>
        <a:lstStyle/>
        <a:p>
          <a:endParaRPr lang="uk-UA"/>
        </a:p>
      </dgm:t>
    </dgm:pt>
    <dgm:pt modelId="{0C16138C-E77D-427F-B11E-0779FA35D404}" type="sibTrans" cxnId="{12FCE7DD-194E-4C62-A0E9-880FCD2D9679}">
      <dgm:prSet/>
      <dgm:spPr/>
      <dgm:t>
        <a:bodyPr/>
        <a:lstStyle/>
        <a:p>
          <a:endParaRPr lang="uk-UA"/>
        </a:p>
      </dgm:t>
    </dgm:pt>
    <dgm:pt modelId="{8C1C5A11-E000-4501-B2B5-683957F6458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noProof="0" dirty="0" smtClean="0">
              <a:solidFill>
                <a:schemeClr val="tx1"/>
              </a:solidFill>
            </a:rPr>
            <a:t>небажання виконувати свої обов’язки</a:t>
          </a:r>
          <a:endParaRPr lang="uk-UA" noProof="0" dirty="0">
            <a:solidFill>
              <a:schemeClr val="tx1"/>
            </a:solidFill>
          </a:endParaRPr>
        </a:p>
      </dgm:t>
    </dgm:pt>
    <dgm:pt modelId="{066FDE50-0C4E-42D5-8998-A2D96B9349B3}" type="parTrans" cxnId="{BD35B424-DB21-4257-8BEB-B5475BBFA097}">
      <dgm:prSet/>
      <dgm:spPr/>
      <dgm:t>
        <a:bodyPr/>
        <a:lstStyle/>
        <a:p>
          <a:endParaRPr lang="uk-UA"/>
        </a:p>
      </dgm:t>
    </dgm:pt>
    <dgm:pt modelId="{9908E91B-1A54-4A42-86B4-59296CA4432B}" type="sibTrans" cxnId="{BD35B424-DB21-4257-8BEB-B5475BBFA097}">
      <dgm:prSet/>
      <dgm:spPr/>
      <dgm:t>
        <a:bodyPr/>
        <a:lstStyle/>
        <a:p>
          <a:endParaRPr lang="uk-UA"/>
        </a:p>
      </dgm:t>
    </dgm:pt>
    <dgm:pt modelId="{36EF1B33-72FA-4855-83AE-C541FF22242B}" type="pres">
      <dgm:prSet presAssocID="{ADBA63CE-E70B-4675-B7AE-FC5812852D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D1070A4-2C66-4547-8DE0-5897DF413CC7}" type="pres">
      <dgm:prSet presAssocID="{1D79F1B3-A20D-4289-A77D-5D8B69FB6427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820CCE-9E78-42BD-B802-183FADCB42F9}" type="pres">
      <dgm:prSet presAssocID="{A121CD1C-6B90-4C99-914A-B20ECDA6AD3C}" presName="spacer" presStyleCnt="0"/>
      <dgm:spPr/>
    </dgm:pt>
    <dgm:pt modelId="{748260EF-C37D-42E9-BE9B-11ABEBFA0FA9}" type="pres">
      <dgm:prSet presAssocID="{86545FD0-E6B6-49B0-BD1D-F7DAC88D315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63A2D0-DFC3-4C93-BA4F-405017AD765D}" type="pres">
      <dgm:prSet presAssocID="{AFEC205F-6F27-4665-AC80-A2E414520A6A}" presName="spacer" presStyleCnt="0"/>
      <dgm:spPr/>
    </dgm:pt>
    <dgm:pt modelId="{BC6534BB-58FF-4D40-B6CF-5AFAA583CDE2}" type="pres">
      <dgm:prSet presAssocID="{A8D0A31A-4D89-409F-A227-542B1B2DF659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572534-F781-4916-B76D-3FC0534B31EA}" type="pres">
      <dgm:prSet presAssocID="{DFAC37D3-F07B-42CD-9899-DCDD116F8DE0}" presName="spacer" presStyleCnt="0"/>
      <dgm:spPr/>
    </dgm:pt>
    <dgm:pt modelId="{3906C77C-2E64-4412-A12F-268FCD47E098}" type="pres">
      <dgm:prSet presAssocID="{EE820BBD-5302-4ABB-97FB-D3B4BD752859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2A45C3-02EE-4A1B-806A-6D7BCB3824F7}" type="pres">
      <dgm:prSet presAssocID="{8ADD51E2-5C69-4A93-B1BA-367E1A10AEF5}" presName="spacer" presStyleCnt="0"/>
      <dgm:spPr/>
    </dgm:pt>
    <dgm:pt modelId="{059A2269-33CD-4B0A-BBDB-CB1946C142C1}" type="pres">
      <dgm:prSet presAssocID="{26BDC46F-DEC4-4A89-B176-4E5548CF15B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BB333E-ABB3-4E7B-842B-79BB0B30187F}" type="pres">
      <dgm:prSet presAssocID="{64E235E8-0B68-481F-A0F8-11F0EAC8C4B9}" presName="spacer" presStyleCnt="0"/>
      <dgm:spPr/>
    </dgm:pt>
    <dgm:pt modelId="{9239E5A9-081E-4A19-B60E-2748E66DCD21}" type="pres">
      <dgm:prSet presAssocID="{5CBED5E3-C563-4237-8592-930C2D3940DC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D81588-BDB2-4283-ADAA-3ED63A5363CD}" type="pres">
      <dgm:prSet presAssocID="{8325C0FF-7B8D-4A77-9B64-CD4B52CA133B}" presName="spacer" presStyleCnt="0"/>
      <dgm:spPr/>
    </dgm:pt>
    <dgm:pt modelId="{B076A170-EF1D-4B54-B759-7F3AB839CD0D}" type="pres">
      <dgm:prSet presAssocID="{23B06B89-4655-46D3-A7BD-098F2E6204F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53558F-D24B-4E13-8133-96D36419D198}" type="pres">
      <dgm:prSet presAssocID="{0C16138C-E77D-427F-B11E-0779FA35D404}" presName="spacer" presStyleCnt="0"/>
      <dgm:spPr/>
    </dgm:pt>
    <dgm:pt modelId="{1721768E-9C4F-4610-8A36-A42D761CA33D}" type="pres">
      <dgm:prSet presAssocID="{8C1C5A11-E000-4501-B2B5-683957F6458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DCF7AA1-A51F-4C2D-9A8A-DF29D3A70410}" srcId="{ADBA63CE-E70B-4675-B7AE-FC5812852D53}" destId="{EE820BBD-5302-4ABB-97FB-D3B4BD752859}" srcOrd="3" destOrd="0" parTransId="{8D20EF32-8AC2-4CD7-A587-D95D9A0B3DC3}" sibTransId="{8ADD51E2-5C69-4A93-B1BA-367E1A10AEF5}"/>
    <dgm:cxn modelId="{E83D8AFF-7B9B-4AEB-84F8-268ABF038076}" type="presOf" srcId="{5CBED5E3-C563-4237-8592-930C2D3940DC}" destId="{9239E5A9-081E-4A19-B60E-2748E66DCD21}" srcOrd="0" destOrd="0" presId="urn:microsoft.com/office/officeart/2005/8/layout/vList2"/>
    <dgm:cxn modelId="{136A0DE7-E005-402D-83BD-25DDDCF99932}" type="presOf" srcId="{86545FD0-E6B6-49B0-BD1D-F7DAC88D315D}" destId="{748260EF-C37D-42E9-BE9B-11ABEBFA0FA9}" srcOrd="0" destOrd="0" presId="urn:microsoft.com/office/officeart/2005/8/layout/vList2"/>
    <dgm:cxn modelId="{FECAB95D-B561-4A36-99C5-DC22BA2EE181}" type="presOf" srcId="{26BDC46F-DEC4-4A89-B176-4E5548CF15BD}" destId="{059A2269-33CD-4B0A-BBDB-CB1946C142C1}" srcOrd="0" destOrd="0" presId="urn:microsoft.com/office/officeart/2005/8/layout/vList2"/>
    <dgm:cxn modelId="{C19D7EE3-A9C3-4CFC-A3C5-77F9CF10C316}" srcId="{ADBA63CE-E70B-4675-B7AE-FC5812852D53}" destId="{A8D0A31A-4D89-409F-A227-542B1B2DF659}" srcOrd="2" destOrd="0" parTransId="{15AE5AE3-92DB-4CD0-A2E7-14FC4BD1C23E}" sibTransId="{DFAC37D3-F07B-42CD-9899-DCDD116F8DE0}"/>
    <dgm:cxn modelId="{BD35B424-DB21-4257-8BEB-B5475BBFA097}" srcId="{ADBA63CE-E70B-4675-B7AE-FC5812852D53}" destId="{8C1C5A11-E000-4501-B2B5-683957F6458F}" srcOrd="7" destOrd="0" parTransId="{066FDE50-0C4E-42D5-8998-A2D96B9349B3}" sibTransId="{9908E91B-1A54-4A42-86B4-59296CA4432B}"/>
    <dgm:cxn modelId="{ACE07BB4-A618-4113-8F79-9809FFD29C71}" type="presOf" srcId="{1D79F1B3-A20D-4289-A77D-5D8B69FB6427}" destId="{2D1070A4-2C66-4547-8DE0-5897DF413CC7}" srcOrd="0" destOrd="0" presId="urn:microsoft.com/office/officeart/2005/8/layout/vList2"/>
    <dgm:cxn modelId="{497E1BC2-F319-419B-A4CA-F070A60BC910}" srcId="{ADBA63CE-E70B-4675-B7AE-FC5812852D53}" destId="{26BDC46F-DEC4-4A89-B176-4E5548CF15BD}" srcOrd="4" destOrd="0" parTransId="{4315C63D-9D05-4295-9328-F3FBB8E081C6}" sibTransId="{64E235E8-0B68-481F-A0F8-11F0EAC8C4B9}"/>
    <dgm:cxn modelId="{EA9A4A02-20D7-47B7-B59D-5A987D475464}" type="presOf" srcId="{ADBA63CE-E70B-4675-B7AE-FC5812852D53}" destId="{36EF1B33-72FA-4855-83AE-C541FF22242B}" srcOrd="0" destOrd="0" presId="urn:microsoft.com/office/officeart/2005/8/layout/vList2"/>
    <dgm:cxn modelId="{51F9C8F3-9EC9-4912-87CE-75425B517EC5}" type="presOf" srcId="{23B06B89-4655-46D3-A7BD-098F2E6204FE}" destId="{B076A170-EF1D-4B54-B759-7F3AB839CD0D}" srcOrd="0" destOrd="0" presId="urn:microsoft.com/office/officeart/2005/8/layout/vList2"/>
    <dgm:cxn modelId="{12FCE7DD-194E-4C62-A0E9-880FCD2D9679}" srcId="{ADBA63CE-E70B-4675-B7AE-FC5812852D53}" destId="{23B06B89-4655-46D3-A7BD-098F2E6204FE}" srcOrd="6" destOrd="0" parTransId="{036CA55B-8B75-4B5C-9792-49044349957F}" sibTransId="{0C16138C-E77D-427F-B11E-0779FA35D404}"/>
    <dgm:cxn modelId="{1005B395-7A45-4714-A72C-9C3C7CAEE1F3}" type="presOf" srcId="{EE820BBD-5302-4ABB-97FB-D3B4BD752859}" destId="{3906C77C-2E64-4412-A12F-268FCD47E098}" srcOrd="0" destOrd="0" presId="urn:microsoft.com/office/officeart/2005/8/layout/vList2"/>
    <dgm:cxn modelId="{421B709C-E131-4B64-ABD6-ACC7FF0352DC}" srcId="{ADBA63CE-E70B-4675-B7AE-FC5812852D53}" destId="{5CBED5E3-C563-4237-8592-930C2D3940DC}" srcOrd="5" destOrd="0" parTransId="{51548B9C-6F95-4E3C-824D-46FBA0303E55}" sibTransId="{8325C0FF-7B8D-4A77-9B64-CD4B52CA133B}"/>
    <dgm:cxn modelId="{E025B238-C100-43B9-8AD0-2983889DB1C8}" type="presOf" srcId="{A8D0A31A-4D89-409F-A227-542B1B2DF659}" destId="{BC6534BB-58FF-4D40-B6CF-5AFAA583CDE2}" srcOrd="0" destOrd="0" presId="urn:microsoft.com/office/officeart/2005/8/layout/vList2"/>
    <dgm:cxn modelId="{D0952108-36E9-45CD-8FB0-A489CC620CA4}" type="presOf" srcId="{8C1C5A11-E000-4501-B2B5-683957F6458F}" destId="{1721768E-9C4F-4610-8A36-A42D761CA33D}" srcOrd="0" destOrd="0" presId="urn:microsoft.com/office/officeart/2005/8/layout/vList2"/>
    <dgm:cxn modelId="{AFCF4DF7-7B43-4DC9-A53A-64E269568771}" srcId="{ADBA63CE-E70B-4675-B7AE-FC5812852D53}" destId="{86545FD0-E6B6-49B0-BD1D-F7DAC88D315D}" srcOrd="1" destOrd="0" parTransId="{4CC0F9A6-3E31-4D5B-B518-09A6474B8540}" sibTransId="{AFEC205F-6F27-4665-AC80-A2E414520A6A}"/>
    <dgm:cxn modelId="{CDF76EB4-F897-4B7A-BB24-35AE53F19788}" srcId="{ADBA63CE-E70B-4675-B7AE-FC5812852D53}" destId="{1D79F1B3-A20D-4289-A77D-5D8B69FB6427}" srcOrd="0" destOrd="0" parTransId="{94B4133F-E19B-49CA-8BAA-17B5C9DB661A}" sibTransId="{A121CD1C-6B90-4C99-914A-B20ECDA6AD3C}"/>
    <dgm:cxn modelId="{D05B6995-2C61-4684-AE41-0C5F365A2A8D}" type="presParOf" srcId="{36EF1B33-72FA-4855-83AE-C541FF22242B}" destId="{2D1070A4-2C66-4547-8DE0-5897DF413CC7}" srcOrd="0" destOrd="0" presId="urn:microsoft.com/office/officeart/2005/8/layout/vList2"/>
    <dgm:cxn modelId="{2F82A77D-E615-4297-8E75-74272BA8B41B}" type="presParOf" srcId="{36EF1B33-72FA-4855-83AE-C541FF22242B}" destId="{87820CCE-9E78-42BD-B802-183FADCB42F9}" srcOrd="1" destOrd="0" presId="urn:microsoft.com/office/officeart/2005/8/layout/vList2"/>
    <dgm:cxn modelId="{1541BB85-F399-46A8-865C-48F8932FF66B}" type="presParOf" srcId="{36EF1B33-72FA-4855-83AE-C541FF22242B}" destId="{748260EF-C37D-42E9-BE9B-11ABEBFA0FA9}" srcOrd="2" destOrd="0" presId="urn:microsoft.com/office/officeart/2005/8/layout/vList2"/>
    <dgm:cxn modelId="{2751FBBE-F15E-47AB-83BE-1F132847FC2A}" type="presParOf" srcId="{36EF1B33-72FA-4855-83AE-C541FF22242B}" destId="{5563A2D0-DFC3-4C93-BA4F-405017AD765D}" srcOrd="3" destOrd="0" presId="urn:microsoft.com/office/officeart/2005/8/layout/vList2"/>
    <dgm:cxn modelId="{C27303E0-F01E-4BF9-A40B-24B9005498E3}" type="presParOf" srcId="{36EF1B33-72FA-4855-83AE-C541FF22242B}" destId="{BC6534BB-58FF-4D40-B6CF-5AFAA583CDE2}" srcOrd="4" destOrd="0" presId="urn:microsoft.com/office/officeart/2005/8/layout/vList2"/>
    <dgm:cxn modelId="{CA9066B2-D5D6-499D-9E5F-3406EF80697D}" type="presParOf" srcId="{36EF1B33-72FA-4855-83AE-C541FF22242B}" destId="{E1572534-F781-4916-B76D-3FC0534B31EA}" srcOrd="5" destOrd="0" presId="urn:microsoft.com/office/officeart/2005/8/layout/vList2"/>
    <dgm:cxn modelId="{06DA14D8-0289-44A3-97D4-C0BB61E277B8}" type="presParOf" srcId="{36EF1B33-72FA-4855-83AE-C541FF22242B}" destId="{3906C77C-2E64-4412-A12F-268FCD47E098}" srcOrd="6" destOrd="0" presId="urn:microsoft.com/office/officeart/2005/8/layout/vList2"/>
    <dgm:cxn modelId="{9136E97F-7B40-4CE3-8A3A-F9526AD72D5B}" type="presParOf" srcId="{36EF1B33-72FA-4855-83AE-C541FF22242B}" destId="{002A45C3-02EE-4A1B-806A-6D7BCB3824F7}" srcOrd="7" destOrd="0" presId="urn:microsoft.com/office/officeart/2005/8/layout/vList2"/>
    <dgm:cxn modelId="{61C449BF-ABED-4BE6-B795-0C2B4D7F2E94}" type="presParOf" srcId="{36EF1B33-72FA-4855-83AE-C541FF22242B}" destId="{059A2269-33CD-4B0A-BBDB-CB1946C142C1}" srcOrd="8" destOrd="0" presId="urn:microsoft.com/office/officeart/2005/8/layout/vList2"/>
    <dgm:cxn modelId="{3C9D4212-EAA6-4925-BB2D-091EC19703D6}" type="presParOf" srcId="{36EF1B33-72FA-4855-83AE-C541FF22242B}" destId="{94BB333E-ABB3-4E7B-842B-79BB0B30187F}" srcOrd="9" destOrd="0" presId="urn:microsoft.com/office/officeart/2005/8/layout/vList2"/>
    <dgm:cxn modelId="{252B6C19-B204-453A-B05C-B33E81F0C423}" type="presParOf" srcId="{36EF1B33-72FA-4855-83AE-C541FF22242B}" destId="{9239E5A9-081E-4A19-B60E-2748E66DCD21}" srcOrd="10" destOrd="0" presId="urn:microsoft.com/office/officeart/2005/8/layout/vList2"/>
    <dgm:cxn modelId="{E659D4D4-F377-475F-8FF3-219E0FD2FFDE}" type="presParOf" srcId="{36EF1B33-72FA-4855-83AE-C541FF22242B}" destId="{79D81588-BDB2-4283-ADAA-3ED63A5363CD}" srcOrd="11" destOrd="0" presId="urn:microsoft.com/office/officeart/2005/8/layout/vList2"/>
    <dgm:cxn modelId="{0BC34077-30B1-4EBC-89AA-145259836691}" type="presParOf" srcId="{36EF1B33-72FA-4855-83AE-C541FF22242B}" destId="{B076A170-EF1D-4B54-B759-7F3AB839CD0D}" srcOrd="12" destOrd="0" presId="urn:microsoft.com/office/officeart/2005/8/layout/vList2"/>
    <dgm:cxn modelId="{089E27F9-D0A2-4E9E-95C8-63BBDA55A71D}" type="presParOf" srcId="{36EF1B33-72FA-4855-83AE-C541FF22242B}" destId="{3053558F-D24B-4E13-8133-96D36419D198}" srcOrd="13" destOrd="0" presId="urn:microsoft.com/office/officeart/2005/8/layout/vList2"/>
    <dgm:cxn modelId="{19B67047-5ABB-431B-922B-DE1A97F12574}" type="presParOf" srcId="{36EF1B33-72FA-4855-83AE-C541FF22242B}" destId="{1721768E-9C4F-4610-8A36-A42D761CA33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542F7B-9BE5-47C9-932E-DF12393FBD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B565439-E9EB-49F7-8BC8-2D268077B11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400" noProof="0" dirty="0" smtClean="0">
              <a:solidFill>
                <a:schemeClr val="tx1"/>
              </a:solidFill>
            </a:rPr>
            <a:t>1. Фізіологічний рівень регуляції психофізичного стану (вплив на фізичне тіло).</a:t>
          </a:r>
          <a:br>
            <a:rPr lang="uk-UA" sz="2400" noProof="0" dirty="0" smtClean="0">
              <a:solidFill>
                <a:schemeClr val="tx1"/>
              </a:solidFill>
            </a:rPr>
          </a:br>
          <a:endParaRPr lang="uk-UA" sz="2400" noProof="0" dirty="0">
            <a:solidFill>
              <a:schemeClr val="tx1"/>
            </a:solidFill>
          </a:endParaRPr>
        </a:p>
      </dgm:t>
    </dgm:pt>
    <dgm:pt modelId="{83DAC06E-CD92-419C-B7EF-38B2310BCCD3}" type="parTrans" cxnId="{A407401E-FC9F-4021-B72A-8D609F4050CA}">
      <dgm:prSet/>
      <dgm:spPr/>
      <dgm:t>
        <a:bodyPr/>
        <a:lstStyle/>
        <a:p>
          <a:endParaRPr lang="uk-UA"/>
        </a:p>
      </dgm:t>
    </dgm:pt>
    <dgm:pt modelId="{BC01D210-F80D-4689-B85F-F4CFFA3CB0F6}" type="sibTrans" cxnId="{A407401E-FC9F-4021-B72A-8D609F4050CA}">
      <dgm:prSet/>
      <dgm:spPr/>
      <dgm:t>
        <a:bodyPr/>
        <a:lstStyle/>
        <a:p>
          <a:endParaRPr lang="uk-UA"/>
        </a:p>
      </dgm:t>
    </dgm:pt>
    <dgm:pt modelId="{3D4D0974-7C6C-4E44-A545-786B04F31DD7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400" noProof="0" dirty="0" smtClean="0">
              <a:solidFill>
                <a:schemeClr val="tx1"/>
              </a:solidFill>
            </a:rPr>
            <a:t>2. Емоційно-вольова регуляція психофізичного стану (вплив на емоційний стан).</a:t>
          </a:r>
          <a:br>
            <a:rPr lang="uk-UA" sz="2400" noProof="0" dirty="0" smtClean="0">
              <a:solidFill>
                <a:schemeClr val="tx1"/>
              </a:solidFill>
            </a:rPr>
          </a:br>
          <a:endParaRPr lang="uk-UA" sz="2400" noProof="0" dirty="0">
            <a:solidFill>
              <a:schemeClr val="tx1"/>
            </a:solidFill>
          </a:endParaRPr>
        </a:p>
      </dgm:t>
    </dgm:pt>
    <dgm:pt modelId="{6702F2EF-8C16-42C4-A848-2F4B792549D3}" type="parTrans" cxnId="{B734B655-2E87-4033-BF94-6CAD981AA2ED}">
      <dgm:prSet/>
      <dgm:spPr/>
      <dgm:t>
        <a:bodyPr/>
        <a:lstStyle/>
        <a:p>
          <a:endParaRPr lang="uk-UA"/>
        </a:p>
      </dgm:t>
    </dgm:pt>
    <dgm:pt modelId="{36B2D1D6-84C0-4641-81F7-2E9E276747F2}" type="sibTrans" cxnId="{B734B655-2E87-4033-BF94-6CAD981AA2ED}">
      <dgm:prSet/>
      <dgm:spPr/>
      <dgm:t>
        <a:bodyPr/>
        <a:lstStyle/>
        <a:p>
          <a:endParaRPr lang="uk-UA"/>
        </a:p>
      </dgm:t>
    </dgm:pt>
    <dgm:pt modelId="{5721A339-39DD-435B-9F17-0DAC7A48C4DB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uk-UA" sz="2400" noProof="0" dirty="0" smtClean="0">
              <a:solidFill>
                <a:schemeClr val="tx1"/>
              </a:solidFill>
            </a:rPr>
            <a:t>3. </a:t>
          </a:r>
          <a:r>
            <a:rPr lang="uk-UA" sz="2400" noProof="0" dirty="0" err="1" smtClean="0">
              <a:solidFill>
                <a:schemeClr val="tx1"/>
              </a:solidFill>
            </a:rPr>
            <a:t>Ціннісно</a:t>
          </a:r>
          <a:r>
            <a:rPr lang="uk-UA" sz="2400" noProof="0" dirty="0" smtClean="0">
              <a:solidFill>
                <a:schemeClr val="tx1"/>
              </a:solidFill>
            </a:rPr>
            <a:t>-смисловий рівень регуляції психофізичного стану (вплив на думки, зміна світогляду).</a:t>
          </a:r>
          <a:br>
            <a:rPr lang="uk-UA" sz="2400" noProof="0" dirty="0" smtClean="0">
              <a:solidFill>
                <a:schemeClr val="tx1"/>
              </a:solidFill>
            </a:rPr>
          </a:br>
          <a:r>
            <a:rPr lang="uk-UA" sz="2400" noProof="0" dirty="0" smtClean="0">
              <a:solidFill>
                <a:schemeClr val="tx1"/>
              </a:solidFill>
            </a:rPr>
            <a:t/>
          </a:r>
          <a:br>
            <a:rPr lang="uk-UA" sz="2400" noProof="0" dirty="0" smtClean="0">
              <a:solidFill>
                <a:schemeClr val="tx1"/>
              </a:solidFill>
            </a:rPr>
          </a:br>
          <a:endParaRPr lang="uk-UA" sz="2400" noProof="0" dirty="0">
            <a:solidFill>
              <a:schemeClr val="tx1"/>
            </a:solidFill>
          </a:endParaRPr>
        </a:p>
      </dgm:t>
    </dgm:pt>
    <dgm:pt modelId="{DBC23DB8-482B-4198-BA4B-730BEC19437C}" type="parTrans" cxnId="{6C8D777F-AB36-4CD0-8F24-CC665097A527}">
      <dgm:prSet/>
      <dgm:spPr/>
      <dgm:t>
        <a:bodyPr/>
        <a:lstStyle/>
        <a:p>
          <a:endParaRPr lang="uk-UA"/>
        </a:p>
      </dgm:t>
    </dgm:pt>
    <dgm:pt modelId="{9A4C574B-4E36-4F30-A473-3598A40A3E5E}" type="sibTrans" cxnId="{6C8D777F-AB36-4CD0-8F24-CC665097A527}">
      <dgm:prSet/>
      <dgm:spPr/>
      <dgm:t>
        <a:bodyPr/>
        <a:lstStyle/>
        <a:p>
          <a:endParaRPr lang="uk-UA"/>
        </a:p>
      </dgm:t>
    </dgm:pt>
    <dgm:pt modelId="{D273506F-98C1-49F1-A482-B735F3328A89}" type="pres">
      <dgm:prSet presAssocID="{1B542F7B-9BE5-47C9-932E-DF12393FBD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2DA6D71-53E5-4604-B167-E8FB34B23165}" type="pres">
      <dgm:prSet presAssocID="{6B565439-E9EB-49F7-8BC8-2D268077B11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7D9C66-8F48-4411-B6C2-D0BF32DA18DC}" type="pres">
      <dgm:prSet presAssocID="{BC01D210-F80D-4689-B85F-F4CFFA3CB0F6}" presName="spacer" presStyleCnt="0"/>
      <dgm:spPr/>
    </dgm:pt>
    <dgm:pt modelId="{CBB99A22-3029-4C68-BADB-C4CEFCEE31D2}" type="pres">
      <dgm:prSet presAssocID="{3D4D0974-7C6C-4E44-A545-786B04F31D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10EAD4-8E0F-47D4-81D1-B8822B8AA18C}" type="pres">
      <dgm:prSet presAssocID="{36B2D1D6-84C0-4641-81F7-2E9E276747F2}" presName="spacer" presStyleCnt="0"/>
      <dgm:spPr/>
    </dgm:pt>
    <dgm:pt modelId="{2CA4FD71-D347-4078-920C-AF5D97819DA2}" type="pres">
      <dgm:prSet presAssocID="{5721A339-39DD-435B-9F17-0DAC7A48C4D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34B655-2E87-4033-BF94-6CAD981AA2ED}" srcId="{1B542F7B-9BE5-47C9-932E-DF12393FBDC7}" destId="{3D4D0974-7C6C-4E44-A545-786B04F31DD7}" srcOrd="1" destOrd="0" parTransId="{6702F2EF-8C16-42C4-A848-2F4B792549D3}" sibTransId="{36B2D1D6-84C0-4641-81F7-2E9E276747F2}"/>
    <dgm:cxn modelId="{A407401E-FC9F-4021-B72A-8D609F4050CA}" srcId="{1B542F7B-9BE5-47C9-932E-DF12393FBDC7}" destId="{6B565439-E9EB-49F7-8BC8-2D268077B11C}" srcOrd="0" destOrd="0" parTransId="{83DAC06E-CD92-419C-B7EF-38B2310BCCD3}" sibTransId="{BC01D210-F80D-4689-B85F-F4CFFA3CB0F6}"/>
    <dgm:cxn modelId="{C5C17437-6F14-4F5B-9885-BC4512BFBE33}" type="presOf" srcId="{3D4D0974-7C6C-4E44-A545-786B04F31DD7}" destId="{CBB99A22-3029-4C68-BADB-C4CEFCEE31D2}" srcOrd="0" destOrd="0" presId="urn:microsoft.com/office/officeart/2005/8/layout/vList2"/>
    <dgm:cxn modelId="{7A17607C-AB84-40AC-9A0A-589925E36461}" type="presOf" srcId="{1B542F7B-9BE5-47C9-932E-DF12393FBDC7}" destId="{D273506F-98C1-49F1-A482-B735F3328A89}" srcOrd="0" destOrd="0" presId="urn:microsoft.com/office/officeart/2005/8/layout/vList2"/>
    <dgm:cxn modelId="{6C8D777F-AB36-4CD0-8F24-CC665097A527}" srcId="{1B542F7B-9BE5-47C9-932E-DF12393FBDC7}" destId="{5721A339-39DD-435B-9F17-0DAC7A48C4DB}" srcOrd="2" destOrd="0" parTransId="{DBC23DB8-482B-4198-BA4B-730BEC19437C}" sibTransId="{9A4C574B-4E36-4F30-A473-3598A40A3E5E}"/>
    <dgm:cxn modelId="{6272A960-8E0B-45B9-B5BC-4DFC2F52496E}" type="presOf" srcId="{5721A339-39DD-435B-9F17-0DAC7A48C4DB}" destId="{2CA4FD71-D347-4078-920C-AF5D97819DA2}" srcOrd="0" destOrd="0" presId="urn:microsoft.com/office/officeart/2005/8/layout/vList2"/>
    <dgm:cxn modelId="{0651A902-88C2-4C2C-80D2-4B0EA7F5B7A8}" type="presOf" srcId="{6B565439-E9EB-49F7-8BC8-2D268077B11C}" destId="{D2DA6D71-53E5-4604-B167-E8FB34B23165}" srcOrd="0" destOrd="0" presId="urn:microsoft.com/office/officeart/2005/8/layout/vList2"/>
    <dgm:cxn modelId="{0124AD83-2F2C-485A-AAEA-85CE5D244770}" type="presParOf" srcId="{D273506F-98C1-49F1-A482-B735F3328A89}" destId="{D2DA6D71-53E5-4604-B167-E8FB34B23165}" srcOrd="0" destOrd="0" presId="urn:microsoft.com/office/officeart/2005/8/layout/vList2"/>
    <dgm:cxn modelId="{901E0174-F94B-4EBD-A6C1-A145EA99B58C}" type="presParOf" srcId="{D273506F-98C1-49F1-A482-B735F3328A89}" destId="{AB7D9C66-8F48-4411-B6C2-D0BF32DA18DC}" srcOrd="1" destOrd="0" presId="urn:microsoft.com/office/officeart/2005/8/layout/vList2"/>
    <dgm:cxn modelId="{14099EC5-934C-48C5-8A6E-E8C976A40550}" type="presParOf" srcId="{D273506F-98C1-49F1-A482-B735F3328A89}" destId="{CBB99A22-3029-4C68-BADB-C4CEFCEE31D2}" srcOrd="2" destOrd="0" presId="urn:microsoft.com/office/officeart/2005/8/layout/vList2"/>
    <dgm:cxn modelId="{27743035-B604-4267-A6AE-452EAE7A6645}" type="presParOf" srcId="{D273506F-98C1-49F1-A482-B735F3328A89}" destId="{5210EAD4-8E0F-47D4-81D1-B8822B8AA18C}" srcOrd="3" destOrd="0" presId="urn:microsoft.com/office/officeart/2005/8/layout/vList2"/>
    <dgm:cxn modelId="{E5DBD302-2B36-4990-BBD2-89FF010C0BCB}" type="presParOf" srcId="{D273506F-98C1-49F1-A482-B735F3328A89}" destId="{2CA4FD71-D347-4078-920C-AF5D97819D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B70995-03F1-42CF-B5D9-DD02473F54A0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uk-UA"/>
        </a:p>
      </dgm:t>
    </dgm:pt>
    <dgm:pt modelId="{C9F3796F-4A42-448C-A044-87F54E2B6A68}">
      <dgm:prSet/>
      <dgm:spPr/>
      <dgm:t>
        <a:bodyPr/>
        <a:lstStyle/>
        <a:p>
          <a:pPr rtl="0"/>
          <a:r>
            <a:rPr lang="uk-UA" dirty="0" smtClean="0"/>
            <a:t>достатньо тривалий і якісний сон (важливо провітрювати приміщення перед сном, дотримуватися режиму </a:t>
          </a:r>
          <a:r>
            <a:rPr lang="uk-UA" dirty="0" err="1" smtClean="0"/>
            <a:t>сн</a:t>
          </a:r>
          <a:r>
            <a:rPr lang="ru-RU" dirty="0" smtClean="0"/>
            <a:t>а</a:t>
          </a:r>
          <a:r>
            <a:rPr lang="uk-UA" dirty="0" smtClean="0"/>
            <a:t>: засипати і прокидатись в один і той самий час)</a:t>
          </a:r>
          <a:endParaRPr lang="uk-UA" dirty="0"/>
        </a:p>
      </dgm:t>
    </dgm:pt>
    <dgm:pt modelId="{B799D7A8-ABED-4493-92BF-0C4D0BE92D59}" type="parTrans" cxnId="{23C63750-BECF-4BCA-B7AF-9055AEE1CB0C}">
      <dgm:prSet/>
      <dgm:spPr/>
      <dgm:t>
        <a:bodyPr/>
        <a:lstStyle/>
        <a:p>
          <a:endParaRPr lang="uk-UA"/>
        </a:p>
      </dgm:t>
    </dgm:pt>
    <dgm:pt modelId="{6774566A-FBB6-4980-8894-6BC8654E863F}" type="sibTrans" cxnId="{23C63750-BECF-4BCA-B7AF-9055AEE1CB0C}">
      <dgm:prSet/>
      <dgm:spPr/>
      <dgm:t>
        <a:bodyPr/>
        <a:lstStyle/>
        <a:p>
          <a:endParaRPr lang="uk-UA"/>
        </a:p>
      </dgm:t>
    </dgm:pt>
    <dgm:pt modelId="{FF4B7549-711D-40BF-870D-C4BB3E7EAE4F}">
      <dgm:prSet/>
      <dgm:spPr/>
      <dgm:t>
        <a:bodyPr/>
        <a:lstStyle/>
        <a:p>
          <a:pPr rtl="0"/>
          <a:r>
            <a:rPr lang="uk-UA" dirty="0" smtClean="0"/>
            <a:t>збалансоване, насичене вітамінами і мінералами харчування (особливо </a:t>
          </a:r>
          <a:r>
            <a:rPr lang="uk-UA" dirty="0" err="1" smtClean="0"/>
            <a:t>протистресовими</a:t>
          </a:r>
          <a:r>
            <a:rPr lang="uk-UA" dirty="0" smtClean="0"/>
            <a:t> вважаються мінерал магній і вітамін Е, який міститься у кукурудзі, моркві, ожині, горіхах, зернах соняшника, сої (до речі, плитка темного шоколаду швидко покращить ваш настрій))</a:t>
          </a:r>
          <a:endParaRPr lang="uk-UA" dirty="0"/>
        </a:p>
      </dgm:t>
    </dgm:pt>
    <dgm:pt modelId="{4C57C35E-0598-4476-9F6C-EB2A8AEBBDE4}" type="parTrans" cxnId="{1E4FBA92-88BD-44ED-9285-F80284DEFE86}">
      <dgm:prSet/>
      <dgm:spPr/>
      <dgm:t>
        <a:bodyPr/>
        <a:lstStyle/>
        <a:p>
          <a:endParaRPr lang="uk-UA"/>
        </a:p>
      </dgm:t>
    </dgm:pt>
    <dgm:pt modelId="{B2A5F5CA-FC4D-4665-A70E-24BBA6C2BB8F}" type="sibTrans" cxnId="{1E4FBA92-88BD-44ED-9285-F80284DEFE86}">
      <dgm:prSet/>
      <dgm:spPr/>
      <dgm:t>
        <a:bodyPr/>
        <a:lstStyle/>
        <a:p>
          <a:endParaRPr lang="uk-UA"/>
        </a:p>
      </dgm:t>
    </dgm:pt>
    <dgm:pt modelId="{707A85AE-6B34-49CD-85AD-8BA3F3A6A010}">
      <dgm:prSet/>
      <dgm:spPr/>
      <dgm:t>
        <a:bodyPr/>
        <a:lstStyle/>
        <a:p>
          <a:pPr rtl="0"/>
          <a:r>
            <a:rPr lang="uk-UA" smtClean="0"/>
            <a:t>достатнє фізичне навантаження, заняття спортом, ранкова гімнастика</a:t>
          </a:r>
          <a:endParaRPr lang="uk-UA"/>
        </a:p>
      </dgm:t>
    </dgm:pt>
    <dgm:pt modelId="{687F135E-6424-4817-A0AD-061565E3C8C7}" type="parTrans" cxnId="{AB72BF85-D7C3-41A6-B16A-ED20F733C989}">
      <dgm:prSet/>
      <dgm:spPr/>
      <dgm:t>
        <a:bodyPr/>
        <a:lstStyle/>
        <a:p>
          <a:endParaRPr lang="uk-UA"/>
        </a:p>
      </dgm:t>
    </dgm:pt>
    <dgm:pt modelId="{9EF97244-A18B-4836-BC9B-E22037080030}" type="sibTrans" cxnId="{AB72BF85-D7C3-41A6-B16A-ED20F733C989}">
      <dgm:prSet/>
      <dgm:spPr/>
      <dgm:t>
        <a:bodyPr/>
        <a:lstStyle/>
        <a:p>
          <a:endParaRPr lang="uk-UA"/>
        </a:p>
      </dgm:t>
    </dgm:pt>
    <dgm:pt modelId="{F568E208-3865-445F-AE9D-14A16E04E28C}">
      <dgm:prSet/>
      <dgm:spPr/>
      <dgm:t>
        <a:bodyPr/>
        <a:lstStyle/>
        <a:p>
          <a:pPr rtl="0"/>
          <a:r>
            <a:rPr lang="uk-UA" smtClean="0"/>
            <a:t>танці (танцювальні рухи під ритмічну музику сприяють звільненню від негативних емоцій, так само, як і будь-яка хатня робота)</a:t>
          </a:r>
          <a:endParaRPr lang="uk-UA"/>
        </a:p>
      </dgm:t>
    </dgm:pt>
    <dgm:pt modelId="{C5766CDE-0BA0-4961-8851-CD9D451A6B93}" type="parTrans" cxnId="{0669C5CA-C8BC-4B1D-A343-0774112F719D}">
      <dgm:prSet/>
      <dgm:spPr/>
      <dgm:t>
        <a:bodyPr/>
        <a:lstStyle/>
        <a:p>
          <a:endParaRPr lang="uk-UA"/>
        </a:p>
      </dgm:t>
    </dgm:pt>
    <dgm:pt modelId="{FBF3EF01-9447-4170-832F-43AF31C43875}" type="sibTrans" cxnId="{0669C5CA-C8BC-4B1D-A343-0774112F719D}">
      <dgm:prSet/>
      <dgm:spPr/>
      <dgm:t>
        <a:bodyPr/>
        <a:lstStyle/>
        <a:p>
          <a:endParaRPr lang="uk-UA"/>
        </a:p>
      </dgm:t>
    </dgm:pt>
    <dgm:pt modelId="{71BFA312-D76F-4D59-A181-F335941856A1}">
      <dgm:prSet/>
      <dgm:spPr/>
      <dgm:t>
        <a:bodyPr/>
        <a:lstStyle/>
        <a:p>
          <a:pPr rtl="0"/>
          <a:r>
            <a:rPr lang="uk-UA" dirty="0" smtClean="0"/>
            <a:t>фітотерапія, гомеопатія (сприяє заспокоєнню чай з м'яти, настоянка з кореню валеріани; підвищує життєвий тонус настоянка </a:t>
          </a:r>
          <a:r>
            <a:rPr lang="uk-UA" dirty="0" err="1" smtClean="0"/>
            <a:t>елеутерококу</a:t>
          </a:r>
          <a:r>
            <a:rPr lang="uk-UA" dirty="0" smtClean="0"/>
            <a:t>, женьшеню, родіоли рожевої)</a:t>
          </a:r>
          <a:endParaRPr lang="uk-UA" dirty="0"/>
        </a:p>
      </dgm:t>
    </dgm:pt>
    <dgm:pt modelId="{3D36F95D-9A8F-48C3-9A33-BEF5CCF0A4C8}" type="parTrans" cxnId="{0100B181-3AB3-4F98-A1AD-0CC663AF8619}">
      <dgm:prSet/>
      <dgm:spPr/>
      <dgm:t>
        <a:bodyPr/>
        <a:lstStyle/>
        <a:p>
          <a:endParaRPr lang="uk-UA"/>
        </a:p>
      </dgm:t>
    </dgm:pt>
    <dgm:pt modelId="{82F2ABCF-F8AE-4DD6-8758-8182D0ACA888}" type="sibTrans" cxnId="{0100B181-3AB3-4F98-A1AD-0CC663AF8619}">
      <dgm:prSet/>
      <dgm:spPr/>
      <dgm:t>
        <a:bodyPr/>
        <a:lstStyle/>
        <a:p>
          <a:endParaRPr lang="uk-UA"/>
        </a:p>
      </dgm:t>
    </dgm:pt>
    <dgm:pt modelId="{5CDFFDF0-F683-4289-BFF6-7D28020066C7}" type="pres">
      <dgm:prSet presAssocID="{87B70995-03F1-42CF-B5D9-DD02473F54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DA9CD58-27FC-4CC9-8C1D-1EA70357F84D}" type="pres">
      <dgm:prSet presAssocID="{C9F3796F-4A42-448C-A044-87F54E2B6A68}" presName="parentText" presStyleLbl="node1" presStyleIdx="0" presStyleCnt="5" custLinFactY="2213" custLinFactNeighborX="-142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43AA1D6-198C-4846-B6B1-1A2FB34EC652}" type="pres">
      <dgm:prSet presAssocID="{6774566A-FBB6-4980-8894-6BC8654E863F}" presName="spacer" presStyleCnt="0"/>
      <dgm:spPr/>
    </dgm:pt>
    <dgm:pt modelId="{C46B37D9-541E-4B14-856C-C34328D35E9E}" type="pres">
      <dgm:prSet presAssocID="{FF4B7549-711D-40BF-870D-C4BB3E7EAE4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8B7109-971B-4C5C-A752-ADE9105F78C8}" type="pres">
      <dgm:prSet presAssocID="{B2A5F5CA-FC4D-4665-A70E-24BBA6C2BB8F}" presName="spacer" presStyleCnt="0"/>
      <dgm:spPr/>
    </dgm:pt>
    <dgm:pt modelId="{663CE97F-2D2F-4D29-9429-5B3A9653C38C}" type="pres">
      <dgm:prSet presAssocID="{707A85AE-6B34-49CD-85AD-8BA3F3A6A01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7B03D8-5ECC-4143-A9C2-64E0E9FA4C5D}" type="pres">
      <dgm:prSet presAssocID="{9EF97244-A18B-4836-BC9B-E22037080030}" presName="spacer" presStyleCnt="0"/>
      <dgm:spPr/>
    </dgm:pt>
    <dgm:pt modelId="{57FCD24D-ACCF-490D-8FEF-7538AFD6C82A}" type="pres">
      <dgm:prSet presAssocID="{F568E208-3865-445F-AE9D-14A16E04E28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308F59-C495-4581-A0DF-D3E53978C9B3}" type="pres">
      <dgm:prSet presAssocID="{FBF3EF01-9447-4170-832F-43AF31C43875}" presName="spacer" presStyleCnt="0"/>
      <dgm:spPr/>
    </dgm:pt>
    <dgm:pt modelId="{1D5E8D59-C021-4E1D-A33C-F4DE46D4B81A}" type="pres">
      <dgm:prSet presAssocID="{71BFA312-D76F-4D59-A181-F335941856A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3C63750-BECF-4BCA-B7AF-9055AEE1CB0C}" srcId="{87B70995-03F1-42CF-B5D9-DD02473F54A0}" destId="{C9F3796F-4A42-448C-A044-87F54E2B6A68}" srcOrd="0" destOrd="0" parTransId="{B799D7A8-ABED-4493-92BF-0C4D0BE92D59}" sibTransId="{6774566A-FBB6-4980-8894-6BC8654E863F}"/>
    <dgm:cxn modelId="{B210390D-3850-4066-86CF-5576FC8A11C7}" type="presOf" srcId="{C9F3796F-4A42-448C-A044-87F54E2B6A68}" destId="{9DA9CD58-27FC-4CC9-8C1D-1EA70357F84D}" srcOrd="0" destOrd="0" presId="urn:microsoft.com/office/officeart/2005/8/layout/vList2"/>
    <dgm:cxn modelId="{5D057CD0-836E-43B0-8EF1-91F2ADF9321E}" type="presOf" srcId="{71BFA312-D76F-4D59-A181-F335941856A1}" destId="{1D5E8D59-C021-4E1D-A33C-F4DE46D4B81A}" srcOrd="0" destOrd="0" presId="urn:microsoft.com/office/officeart/2005/8/layout/vList2"/>
    <dgm:cxn modelId="{0100B181-3AB3-4F98-A1AD-0CC663AF8619}" srcId="{87B70995-03F1-42CF-B5D9-DD02473F54A0}" destId="{71BFA312-D76F-4D59-A181-F335941856A1}" srcOrd="4" destOrd="0" parTransId="{3D36F95D-9A8F-48C3-9A33-BEF5CCF0A4C8}" sibTransId="{82F2ABCF-F8AE-4DD6-8758-8182D0ACA888}"/>
    <dgm:cxn modelId="{43EEB442-0090-47BB-861F-AA0DD2BA21BC}" type="presOf" srcId="{87B70995-03F1-42CF-B5D9-DD02473F54A0}" destId="{5CDFFDF0-F683-4289-BFF6-7D28020066C7}" srcOrd="0" destOrd="0" presId="urn:microsoft.com/office/officeart/2005/8/layout/vList2"/>
    <dgm:cxn modelId="{0669C5CA-C8BC-4B1D-A343-0774112F719D}" srcId="{87B70995-03F1-42CF-B5D9-DD02473F54A0}" destId="{F568E208-3865-445F-AE9D-14A16E04E28C}" srcOrd="3" destOrd="0" parTransId="{C5766CDE-0BA0-4961-8851-CD9D451A6B93}" sibTransId="{FBF3EF01-9447-4170-832F-43AF31C43875}"/>
    <dgm:cxn modelId="{1E4FBA92-88BD-44ED-9285-F80284DEFE86}" srcId="{87B70995-03F1-42CF-B5D9-DD02473F54A0}" destId="{FF4B7549-711D-40BF-870D-C4BB3E7EAE4F}" srcOrd="1" destOrd="0" parTransId="{4C57C35E-0598-4476-9F6C-EB2A8AEBBDE4}" sibTransId="{B2A5F5CA-FC4D-4665-A70E-24BBA6C2BB8F}"/>
    <dgm:cxn modelId="{73D8484D-C097-4777-8312-928F68389C57}" type="presOf" srcId="{F568E208-3865-445F-AE9D-14A16E04E28C}" destId="{57FCD24D-ACCF-490D-8FEF-7538AFD6C82A}" srcOrd="0" destOrd="0" presId="urn:microsoft.com/office/officeart/2005/8/layout/vList2"/>
    <dgm:cxn modelId="{AB72BF85-D7C3-41A6-B16A-ED20F733C989}" srcId="{87B70995-03F1-42CF-B5D9-DD02473F54A0}" destId="{707A85AE-6B34-49CD-85AD-8BA3F3A6A010}" srcOrd="2" destOrd="0" parTransId="{687F135E-6424-4817-A0AD-061565E3C8C7}" sibTransId="{9EF97244-A18B-4836-BC9B-E22037080030}"/>
    <dgm:cxn modelId="{C38D4F2A-DF23-4EB8-97B7-EECD92D2F65F}" type="presOf" srcId="{FF4B7549-711D-40BF-870D-C4BB3E7EAE4F}" destId="{C46B37D9-541E-4B14-856C-C34328D35E9E}" srcOrd="0" destOrd="0" presId="urn:microsoft.com/office/officeart/2005/8/layout/vList2"/>
    <dgm:cxn modelId="{C622B2E0-1137-4134-BD2D-1B8702C6167F}" type="presOf" srcId="{707A85AE-6B34-49CD-85AD-8BA3F3A6A010}" destId="{663CE97F-2D2F-4D29-9429-5B3A9653C38C}" srcOrd="0" destOrd="0" presId="urn:microsoft.com/office/officeart/2005/8/layout/vList2"/>
    <dgm:cxn modelId="{DAE373E6-20FE-499D-8940-488B7499A9E7}" type="presParOf" srcId="{5CDFFDF0-F683-4289-BFF6-7D28020066C7}" destId="{9DA9CD58-27FC-4CC9-8C1D-1EA70357F84D}" srcOrd="0" destOrd="0" presId="urn:microsoft.com/office/officeart/2005/8/layout/vList2"/>
    <dgm:cxn modelId="{FBB80E29-DCEE-4529-91A7-75875A39701E}" type="presParOf" srcId="{5CDFFDF0-F683-4289-BFF6-7D28020066C7}" destId="{543AA1D6-198C-4846-B6B1-1A2FB34EC652}" srcOrd="1" destOrd="0" presId="urn:microsoft.com/office/officeart/2005/8/layout/vList2"/>
    <dgm:cxn modelId="{4A7F19B3-03D6-4879-9EFB-2CC5A5A6693C}" type="presParOf" srcId="{5CDFFDF0-F683-4289-BFF6-7D28020066C7}" destId="{C46B37D9-541E-4B14-856C-C34328D35E9E}" srcOrd="2" destOrd="0" presId="urn:microsoft.com/office/officeart/2005/8/layout/vList2"/>
    <dgm:cxn modelId="{F312FB99-21B8-4A63-80FB-07FEFC951CBB}" type="presParOf" srcId="{5CDFFDF0-F683-4289-BFF6-7D28020066C7}" destId="{5B8B7109-971B-4C5C-A752-ADE9105F78C8}" srcOrd="3" destOrd="0" presId="urn:microsoft.com/office/officeart/2005/8/layout/vList2"/>
    <dgm:cxn modelId="{13DBD5B2-3B10-4778-92BC-DCFC9A7A8113}" type="presParOf" srcId="{5CDFFDF0-F683-4289-BFF6-7D28020066C7}" destId="{663CE97F-2D2F-4D29-9429-5B3A9653C38C}" srcOrd="4" destOrd="0" presId="urn:microsoft.com/office/officeart/2005/8/layout/vList2"/>
    <dgm:cxn modelId="{B8719752-7404-483E-A260-9DB32B1EBBB1}" type="presParOf" srcId="{5CDFFDF0-F683-4289-BFF6-7D28020066C7}" destId="{AD7B03D8-5ECC-4143-A9C2-64E0E9FA4C5D}" srcOrd="5" destOrd="0" presId="urn:microsoft.com/office/officeart/2005/8/layout/vList2"/>
    <dgm:cxn modelId="{4851043F-F9BC-495E-A80C-7EE147E85CD9}" type="presParOf" srcId="{5CDFFDF0-F683-4289-BFF6-7D28020066C7}" destId="{57FCD24D-ACCF-490D-8FEF-7538AFD6C82A}" srcOrd="6" destOrd="0" presId="urn:microsoft.com/office/officeart/2005/8/layout/vList2"/>
    <dgm:cxn modelId="{9DEEC0A3-9597-47BC-91B5-B820AB73302D}" type="presParOf" srcId="{5CDFFDF0-F683-4289-BFF6-7D28020066C7}" destId="{1C308F59-C495-4581-A0DF-D3E53978C9B3}" srcOrd="7" destOrd="0" presId="urn:microsoft.com/office/officeart/2005/8/layout/vList2"/>
    <dgm:cxn modelId="{BF977849-AA43-417D-BD8B-A4DE9EEFF6B0}" type="presParOf" srcId="{5CDFFDF0-F683-4289-BFF6-7D28020066C7}" destId="{1D5E8D59-C021-4E1D-A33C-F4DE46D4B81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4584A-CD58-4569-AE99-70E130B910F7}">
      <dsp:nvSpPr>
        <dsp:cNvPr id="0" name=""/>
        <dsp:cNvSpPr/>
      </dsp:nvSpPr>
      <dsp:spPr>
        <a:xfrm>
          <a:off x="423436" y="76193"/>
          <a:ext cx="3611351" cy="180567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Модуль 1</a:t>
          </a:r>
          <a:endParaRPr lang="uk-UA" sz="4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6322" y="129079"/>
        <a:ext cx="3505579" cy="1699903"/>
      </dsp:txXfrm>
    </dsp:sp>
    <dsp:sp modelId="{78CE7F9A-CEF6-4F74-93F7-75FC1D8937F2}">
      <dsp:nvSpPr>
        <dsp:cNvPr id="0" name=""/>
        <dsp:cNvSpPr/>
      </dsp:nvSpPr>
      <dsp:spPr>
        <a:xfrm>
          <a:off x="445068" y="1881869"/>
          <a:ext cx="339503" cy="1226189"/>
        </a:xfrm>
        <a:custGeom>
          <a:avLst/>
          <a:gdLst/>
          <a:ahLst/>
          <a:cxnLst/>
          <a:rect l="0" t="0" r="0" b="0"/>
          <a:pathLst>
            <a:path>
              <a:moveTo>
                <a:pt x="339503" y="0"/>
              </a:moveTo>
              <a:lnTo>
                <a:pt x="0" y="122618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6AC00D1-59A0-4679-9697-AF3762E416B8}">
      <dsp:nvSpPr>
        <dsp:cNvPr id="0" name=""/>
        <dsp:cNvSpPr/>
      </dsp:nvSpPr>
      <dsp:spPr>
        <a:xfrm>
          <a:off x="445068" y="2285997"/>
          <a:ext cx="3894452" cy="164412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rgbClr val="002060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1.1 Загальні поняття</a:t>
          </a:r>
          <a:endParaRPr lang="uk-UA" sz="2400" kern="1200" noProof="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93223" y="2334152"/>
        <a:ext cx="3798142" cy="1547812"/>
      </dsp:txXfrm>
    </dsp:sp>
    <dsp:sp modelId="{756C9293-C1B2-40AF-94AF-8EE7B0D5E895}">
      <dsp:nvSpPr>
        <dsp:cNvPr id="0" name=""/>
        <dsp:cNvSpPr/>
      </dsp:nvSpPr>
      <dsp:spPr>
        <a:xfrm>
          <a:off x="5198878" y="29"/>
          <a:ext cx="3611351" cy="180567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Модуль 2</a:t>
          </a:r>
          <a:endParaRPr lang="uk-UA" sz="4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51764" y="52915"/>
        <a:ext cx="3505579" cy="1699903"/>
      </dsp:txXfrm>
    </dsp:sp>
    <dsp:sp modelId="{6EA39193-BA20-4593-8E08-1174FC2ACA05}">
      <dsp:nvSpPr>
        <dsp:cNvPr id="0" name=""/>
        <dsp:cNvSpPr/>
      </dsp:nvSpPr>
      <dsp:spPr>
        <a:xfrm>
          <a:off x="5560013" y="1805705"/>
          <a:ext cx="361135" cy="1432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2153"/>
              </a:lnTo>
              <a:lnTo>
                <a:pt x="361135" y="143215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61494C5-B789-40DA-BFDE-573DD38F3ED1}">
      <dsp:nvSpPr>
        <dsp:cNvPr id="0" name=""/>
        <dsp:cNvSpPr/>
      </dsp:nvSpPr>
      <dsp:spPr>
        <a:xfrm>
          <a:off x="5921148" y="2257124"/>
          <a:ext cx="3770684" cy="196146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rgbClr val="002060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2.1. </a:t>
          </a:r>
          <a:r>
            <a:rPr lang="ru-RU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Причини синдрому «</a:t>
          </a:r>
          <a:r>
            <a:rPr lang="uk-UA" sz="2400" kern="12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вигорання</a:t>
          </a:r>
          <a:r>
            <a:rPr lang="ru-RU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»</a:t>
          </a:r>
          <a:endParaRPr lang="uk-UA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978597" y="2314573"/>
        <a:ext cx="3655786" cy="1846571"/>
      </dsp:txXfrm>
    </dsp:sp>
    <dsp:sp modelId="{4887AD3D-B93E-4660-A0E7-19B6E26B304D}">
      <dsp:nvSpPr>
        <dsp:cNvPr id="0" name=""/>
        <dsp:cNvSpPr/>
      </dsp:nvSpPr>
      <dsp:spPr>
        <a:xfrm>
          <a:off x="5560013" y="1805705"/>
          <a:ext cx="361135" cy="3694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4503"/>
              </a:lnTo>
              <a:lnTo>
                <a:pt x="361135" y="369450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EF636F2-B1EF-485C-8974-D3FE5B008AF9}">
      <dsp:nvSpPr>
        <dsp:cNvPr id="0" name=""/>
        <dsp:cNvSpPr/>
      </dsp:nvSpPr>
      <dsp:spPr>
        <a:xfrm>
          <a:off x="5921148" y="4670013"/>
          <a:ext cx="3906153" cy="1660391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rgbClr val="002060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2.2. Діагностика симптому «вигорання»</a:t>
          </a:r>
          <a:endParaRPr lang="uk-UA" sz="2400" kern="1200" noProof="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969779" y="4718644"/>
        <a:ext cx="3808891" cy="1563129"/>
      </dsp:txXfrm>
    </dsp:sp>
    <dsp:sp modelId="{0191E40E-38F2-4CE2-B8C6-81B1E7D19C08}">
      <dsp:nvSpPr>
        <dsp:cNvPr id="0" name=""/>
        <dsp:cNvSpPr/>
      </dsp:nvSpPr>
      <dsp:spPr>
        <a:xfrm>
          <a:off x="10007869" y="29"/>
          <a:ext cx="3611351" cy="180567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Модуль 3</a:t>
          </a:r>
          <a:endParaRPr lang="uk-UA" sz="4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60755" y="52915"/>
        <a:ext cx="3505579" cy="1699903"/>
      </dsp:txXfrm>
    </dsp:sp>
    <dsp:sp modelId="{E6CBA82B-9C18-4F3B-9C10-91F53485F4F8}">
      <dsp:nvSpPr>
        <dsp:cNvPr id="0" name=""/>
        <dsp:cNvSpPr/>
      </dsp:nvSpPr>
      <dsp:spPr>
        <a:xfrm>
          <a:off x="10369004" y="1805705"/>
          <a:ext cx="375204" cy="1461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1667"/>
              </a:lnTo>
              <a:lnTo>
                <a:pt x="375204" y="146166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8503BBC-3FA7-4A21-A3F3-CF6FD07395B6}">
      <dsp:nvSpPr>
        <dsp:cNvPr id="0" name=""/>
        <dsp:cNvSpPr/>
      </dsp:nvSpPr>
      <dsp:spPr>
        <a:xfrm>
          <a:off x="10744209" y="2209797"/>
          <a:ext cx="4221670" cy="21151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rgbClr val="002060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>
              <a:solidFill>
                <a:schemeClr val="tx1">
                  <a:lumMod val="75000"/>
                  <a:lumOff val="25000"/>
                </a:schemeClr>
              </a:solidFill>
            </a:rPr>
            <a:t>3.1 Практичні поради</a:t>
          </a:r>
          <a:endParaRPr lang="uk-UA" sz="2400" kern="1200" noProof="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0806160" y="2271748"/>
        <a:ext cx="4097768" cy="1991248"/>
      </dsp:txXfrm>
    </dsp:sp>
    <dsp:sp modelId="{852E0307-77E5-4C07-95C0-02FF9ADE10C0}">
      <dsp:nvSpPr>
        <dsp:cNvPr id="0" name=""/>
        <dsp:cNvSpPr/>
      </dsp:nvSpPr>
      <dsp:spPr>
        <a:xfrm>
          <a:off x="10369004" y="1805705"/>
          <a:ext cx="361135" cy="3920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0826"/>
              </a:lnTo>
              <a:lnTo>
                <a:pt x="361135" y="392082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84182E6-0EB8-42D1-B584-6087C789CEC1}">
      <dsp:nvSpPr>
        <dsp:cNvPr id="0" name=""/>
        <dsp:cNvSpPr/>
      </dsp:nvSpPr>
      <dsp:spPr>
        <a:xfrm>
          <a:off x="10730139" y="4823694"/>
          <a:ext cx="4260672" cy="180567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rgbClr val="002060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3.2 Відповіді на питання</a:t>
          </a:r>
          <a:endParaRPr lang="uk-UA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0783025" y="4876580"/>
        <a:ext cx="4154900" cy="16999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9BD42-1580-4F23-B685-B5140A801A2B}">
      <dsp:nvSpPr>
        <dsp:cNvPr id="0" name=""/>
        <dsp:cNvSpPr/>
      </dsp:nvSpPr>
      <dsp:spPr>
        <a:xfrm>
          <a:off x="0" y="176099"/>
          <a:ext cx="8305800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масаж (допоможе як класичний масаж, так і масаж біологічно активних точок на руках і ногах людини; корисно просто походити босоніж по землі, або по насипаним у коробку камінчикам)</a:t>
          </a:r>
          <a:endParaRPr lang="uk-UA" sz="2000" kern="1200" dirty="0"/>
        </a:p>
      </dsp:txBody>
      <dsp:txXfrm>
        <a:off x="53688" y="229787"/>
        <a:ext cx="8198424" cy="992424"/>
      </dsp:txXfrm>
    </dsp:sp>
    <dsp:sp modelId="{35BA414A-950F-40A9-87EF-F7811F6478FF}">
      <dsp:nvSpPr>
        <dsp:cNvPr id="0" name=""/>
        <dsp:cNvSpPr/>
      </dsp:nvSpPr>
      <dsp:spPr>
        <a:xfrm>
          <a:off x="0" y="1333499"/>
          <a:ext cx="8305800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терапія кольором (зелений та синій колір допомагають заспокоїтись, червоний та жовтий надають енергію і бадьорість)</a:t>
          </a:r>
          <a:endParaRPr lang="uk-UA" sz="2000" kern="1200"/>
        </a:p>
      </dsp:txBody>
      <dsp:txXfrm>
        <a:off x="53688" y="1387187"/>
        <a:ext cx="8198424" cy="992424"/>
      </dsp:txXfrm>
    </dsp:sp>
    <dsp:sp modelId="{02836F7A-1381-45B6-BB1D-416D008125F1}">
      <dsp:nvSpPr>
        <dsp:cNvPr id="0" name=""/>
        <dsp:cNvSpPr/>
      </dsp:nvSpPr>
      <dsp:spPr>
        <a:xfrm>
          <a:off x="0" y="2490900"/>
          <a:ext cx="8305800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ароматерапія</a:t>
          </a:r>
          <a:r>
            <a:rPr lang="uk-UA" sz="2000" kern="1200" dirty="0" smtClean="0"/>
            <a:t> (запахи апельсину, бергамоту діють на нервову систему збуджуючи, з'являється відчуття приливу сил; запахи лаванди, анісу, шавлії діють заспокійливо, допомагають зняти нервове напруження)</a:t>
          </a:r>
          <a:endParaRPr lang="uk-UA" sz="2000" kern="1200" dirty="0"/>
        </a:p>
      </dsp:txBody>
      <dsp:txXfrm>
        <a:off x="53688" y="2544588"/>
        <a:ext cx="8198424" cy="992424"/>
      </dsp:txXfrm>
    </dsp:sp>
    <dsp:sp modelId="{2049705A-3C32-46DA-A6C0-F47C1864431B}">
      <dsp:nvSpPr>
        <dsp:cNvPr id="0" name=""/>
        <dsp:cNvSpPr/>
      </dsp:nvSpPr>
      <dsp:spPr>
        <a:xfrm>
          <a:off x="0" y="3648300"/>
          <a:ext cx="8305800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терапія мінералами</a:t>
          </a:r>
          <a:endParaRPr lang="uk-UA" sz="2000" kern="1200"/>
        </a:p>
      </dsp:txBody>
      <dsp:txXfrm>
        <a:off x="53688" y="3701988"/>
        <a:ext cx="8198424" cy="992424"/>
      </dsp:txXfrm>
    </dsp:sp>
    <dsp:sp modelId="{D0A690EF-2812-4378-B605-CD0C868E7845}">
      <dsp:nvSpPr>
        <dsp:cNvPr id="0" name=""/>
        <dsp:cNvSpPr/>
      </dsp:nvSpPr>
      <dsp:spPr>
        <a:xfrm>
          <a:off x="0" y="4805700"/>
          <a:ext cx="8305800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дихальні вправи (заспокійливе з подовженим видихом дихання зменшує надлишкове збудження і нервове напруження; мобілізуюче дихання з збільшеним вдихом допомагає подолати в'ялість, сонливість)</a:t>
          </a:r>
          <a:endParaRPr lang="uk-UA" sz="2000" kern="1200" dirty="0"/>
        </a:p>
      </dsp:txBody>
      <dsp:txXfrm>
        <a:off x="53688" y="4859388"/>
        <a:ext cx="8198424" cy="992424"/>
      </dsp:txXfrm>
    </dsp:sp>
    <dsp:sp modelId="{29E6300F-427D-4A30-9146-750ABB75B1CC}">
      <dsp:nvSpPr>
        <dsp:cNvPr id="0" name=""/>
        <dsp:cNvSpPr/>
      </dsp:nvSpPr>
      <dsp:spPr>
        <a:xfrm>
          <a:off x="0" y="5947833"/>
          <a:ext cx="8305800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баня і водні процедури (контрастний душ перед сном допоможе зняти втому дня, а зранку </a:t>
          </a:r>
          <a:r>
            <a:rPr lang="uk-UA" sz="2000" kern="1200" dirty="0" err="1" smtClean="0"/>
            <a:t>додасть</a:t>
          </a:r>
          <a:r>
            <a:rPr lang="uk-UA" sz="2000" kern="1200" dirty="0" smtClean="0"/>
            <a:t> бадьорості; взагалі, вода чудово змиває будь-який негатив</a:t>
          </a:r>
          <a:endParaRPr lang="uk-UA" sz="2000" kern="1200" dirty="0"/>
        </a:p>
      </dsp:txBody>
      <dsp:txXfrm>
        <a:off x="53688" y="6001521"/>
        <a:ext cx="8198424" cy="992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4D1CD-88FA-44EF-9D65-AE211D206DB0}">
      <dsp:nvSpPr>
        <dsp:cNvPr id="0" name=""/>
        <dsp:cNvSpPr/>
      </dsp:nvSpPr>
      <dsp:spPr>
        <a:xfrm>
          <a:off x="0" y="68812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noProof="0" dirty="0" smtClean="0">
              <a:solidFill>
                <a:schemeClr val="tx1"/>
              </a:solidFill>
            </a:rPr>
            <a:t>Варіанти відповідей:</a:t>
          </a:r>
          <a:endParaRPr lang="uk-UA" sz="3300" kern="1200" noProof="0" dirty="0">
            <a:solidFill>
              <a:schemeClr val="tx1"/>
            </a:solidFill>
          </a:endParaRPr>
        </a:p>
      </dsp:txBody>
      <dsp:txXfrm>
        <a:off x="38638" y="107450"/>
        <a:ext cx="9512462" cy="714229"/>
      </dsp:txXfrm>
    </dsp:sp>
    <dsp:sp modelId="{7CE60AC8-9CF2-48F6-818A-BD19064D2DB1}">
      <dsp:nvSpPr>
        <dsp:cNvPr id="0" name=""/>
        <dsp:cNvSpPr/>
      </dsp:nvSpPr>
      <dsp:spPr>
        <a:xfrm>
          <a:off x="0" y="955357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1 - Так, </a:t>
          </a:r>
          <a:r>
            <a:rPr lang="uk-UA" sz="3300" kern="1200" noProof="0" dirty="0" smtClean="0">
              <a:solidFill>
                <a:schemeClr val="tx1"/>
              </a:solidFill>
            </a:rPr>
            <a:t>вигорів</a:t>
          </a:r>
          <a:r>
            <a:rPr lang="ru-RU" sz="3300" kern="1200" dirty="0" smtClean="0">
              <a:solidFill>
                <a:schemeClr val="tx1"/>
              </a:solidFill>
            </a:rPr>
            <a:t> на 100%</a:t>
          </a:r>
          <a:endParaRPr lang="uk-UA" sz="3300" kern="1200" dirty="0">
            <a:solidFill>
              <a:schemeClr val="tx1"/>
            </a:solidFill>
          </a:endParaRPr>
        </a:p>
      </dsp:txBody>
      <dsp:txXfrm>
        <a:off x="38638" y="993995"/>
        <a:ext cx="9512462" cy="714229"/>
      </dsp:txXfrm>
    </dsp:sp>
    <dsp:sp modelId="{DDD548A3-D6C2-4754-8C67-0B658BE9CB80}">
      <dsp:nvSpPr>
        <dsp:cNvPr id="0" name=""/>
        <dsp:cNvSpPr/>
      </dsp:nvSpPr>
      <dsp:spPr>
        <a:xfrm>
          <a:off x="0" y="1841902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2 - </a:t>
          </a:r>
          <a:r>
            <a:rPr lang="uk-UA" sz="3300" kern="1200" noProof="0" dirty="0" smtClean="0">
              <a:solidFill>
                <a:schemeClr val="tx1"/>
              </a:solidFill>
            </a:rPr>
            <a:t>Вигорів</a:t>
          </a:r>
          <a:r>
            <a:rPr lang="ru-RU" sz="3300" kern="1200" dirty="0" smtClean="0">
              <a:solidFill>
                <a:schemeClr val="tx1"/>
              </a:solidFill>
            </a:rPr>
            <a:t> наполовину</a:t>
          </a:r>
          <a:endParaRPr lang="uk-UA" sz="3300" kern="1200" dirty="0">
            <a:solidFill>
              <a:schemeClr val="tx1"/>
            </a:solidFill>
          </a:endParaRPr>
        </a:p>
      </dsp:txBody>
      <dsp:txXfrm>
        <a:off x="38638" y="1880540"/>
        <a:ext cx="9512462" cy="714229"/>
      </dsp:txXfrm>
    </dsp:sp>
    <dsp:sp modelId="{814CE343-E5AB-4065-991B-8C8ADC86A74C}">
      <dsp:nvSpPr>
        <dsp:cNvPr id="0" name=""/>
        <dsp:cNvSpPr/>
      </dsp:nvSpPr>
      <dsp:spPr>
        <a:xfrm>
          <a:off x="0" y="2728447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3 - Починаю </a:t>
          </a:r>
          <a:r>
            <a:rPr lang="uk-UA" sz="3300" kern="1200" noProof="0" dirty="0" smtClean="0">
              <a:solidFill>
                <a:schemeClr val="tx1"/>
              </a:solidFill>
            </a:rPr>
            <a:t>вигорати</a:t>
          </a:r>
          <a:endParaRPr lang="uk-UA" sz="3300" kern="1200" noProof="0" dirty="0">
            <a:solidFill>
              <a:schemeClr val="tx1"/>
            </a:solidFill>
          </a:endParaRPr>
        </a:p>
      </dsp:txBody>
      <dsp:txXfrm>
        <a:off x="38638" y="2767085"/>
        <a:ext cx="9512462" cy="714229"/>
      </dsp:txXfrm>
    </dsp:sp>
    <dsp:sp modelId="{417E78C7-E59C-4EBA-B7D1-D5E4520D7790}">
      <dsp:nvSpPr>
        <dsp:cNvPr id="0" name=""/>
        <dsp:cNvSpPr/>
      </dsp:nvSpPr>
      <dsp:spPr>
        <a:xfrm>
          <a:off x="0" y="3614992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chemeClr val="tx1"/>
              </a:solidFill>
            </a:rPr>
            <a:t>4 - </a:t>
          </a:r>
          <a:r>
            <a:rPr lang="uk-UA" sz="3300" kern="1200" noProof="0" dirty="0" smtClean="0">
              <a:solidFill>
                <a:schemeClr val="tx1"/>
              </a:solidFill>
            </a:rPr>
            <a:t>Ні, ще тримаюсь</a:t>
          </a:r>
          <a:endParaRPr lang="uk-UA" sz="3300" kern="1200" noProof="0" dirty="0">
            <a:solidFill>
              <a:schemeClr val="tx1"/>
            </a:solidFill>
          </a:endParaRPr>
        </a:p>
      </dsp:txBody>
      <dsp:txXfrm>
        <a:off x="38638" y="3653630"/>
        <a:ext cx="9512462" cy="714229"/>
      </dsp:txXfrm>
    </dsp:sp>
    <dsp:sp modelId="{85E4A20E-3345-42D1-9118-C898977FF5C3}">
      <dsp:nvSpPr>
        <dsp:cNvPr id="0" name=""/>
        <dsp:cNvSpPr/>
      </dsp:nvSpPr>
      <dsp:spPr>
        <a:xfrm>
          <a:off x="0" y="4501537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noProof="0" dirty="0" smtClean="0">
              <a:solidFill>
                <a:schemeClr val="tx1"/>
              </a:solidFill>
            </a:rPr>
            <a:t>5 - А що це таке?</a:t>
          </a:r>
          <a:endParaRPr lang="uk-UA" sz="3300" kern="1200" noProof="0" dirty="0">
            <a:solidFill>
              <a:schemeClr val="tx1"/>
            </a:solidFill>
          </a:endParaRPr>
        </a:p>
      </dsp:txBody>
      <dsp:txXfrm>
        <a:off x="38638" y="4540175"/>
        <a:ext cx="9512462" cy="714229"/>
      </dsp:txXfrm>
    </dsp:sp>
    <dsp:sp modelId="{05EE3471-586D-4E75-88F6-327ED99A0FB9}">
      <dsp:nvSpPr>
        <dsp:cNvPr id="0" name=""/>
        <dsp:cNvSpPr/>
      </dsp:nvSpPr>
      <dsp:spPr>
        <a:xfrm>
          <a:off x="0" y="5388082"/>
          <a:ext cx="9589738" cy="79150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noProof="0" dirty="0" smtClean="0">
              <a:solidFill>
                <a:schemeClr val="tx1"/>
              </a:solidFill>
            </a:rPr>
            <a:t>6 - І попіл мій розвіяли за вітром... ( жарт).</a:t>
          </a:r>
          <a:endParaRPr lang="uk-UA" sz="3300" kern="1200" noProof="0" dirty="0">
            <a:solidFill>
              <a:schemeClr val="tx1"/>
            </a:solidFill>
          </a:endParaRPr>
        </a:p>
      </dsp:txBody>
      <dsp:txXfrm>
        <a:off x="38638" y="5426720"/>
        <a:ext cx="9512462" cy="714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F0DFB-1C5B-4F70-9CBD-7D16AFEE8306}">
      <dsp:nvSpPr>
        <dsp:cNvPr id="0" name=""/>
        <dsp:cNvSpPr/>
      </dsp:nvSpPr>
      <dsp:spPr>
        <a:xfrm>
          <a:off x="0" y="56346"/>
          <a:ext cx="9759287" cy="719549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000" kern="1200"/>
        </a:p>
      </dsp:txBody>
      <dsp:txXfrm>
        <a:off x="35125" y="91471"/>
        <a:ext cx="9689037" cy="649299"/>
      </dsp:txXfrm>
    </dsp:sp>
    <dsp:sp modelId="{10F26EFD-6B34-4171-B80C-01C3FEA14701}">
      <dsp:nvSpPr>
        <dsp:cNvPr id="0" name=""/>
        <dsp:cNvSpPr/>
      </dsp:nvSpPr>
      <dsp:spPr>
        <a:xfrm>
          <a:off x="0" y="872914"/>
          <a:ext cx="9759287" cy="71954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1. </a:t>
          </a:r>
          <a:r>
            <a:rPr lang="uk-UA" sz="3000" kern="1200" dirty="0" smtClean="0">
              <a:solidFill>
                <a:schemeClr val="tx1"/>
              </a:solidFill>
            </a:rPr>
            <a:t>Підсумуйте отримані вами бали. </a:t>
          </a:r>
          <a:endParaRPr lang="uk-UA" sz="3000" kern="1200" dirty="0">
            <a:solidFill>
              <a:schemeClr val="tx1"/>
            </a:solidFill>
          </a:endParaRPr>
        </a:p>
      </dsp:txBody>
      <dsp:txXfrm>
        <a:off x="35125" y="908039"/>
        <a:ext cx="9689037" cy="649299"/>
      </dsp:txXfrm>
    </dsp:sp>
    <dsp:sp modelId="{F504B27B-399F-4F4C-9D95-EADAE27C7732}">
      <dsp:nvSpPr>
        <dsp:cNvPr id="0" name=""/>
        <dsp:cNvSpPr/>
      </dsp:nvSpPr>
      <dsp:spPr>
        <a:xfrm>
          <a:off x="0" y="1678864"/>
          <a:ext cx="9759287" cy="71954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>
              <a:solidFill>
                <a:schemeClr val="tx1"/>
              </a:solidFill>
            </a:rPr>
            <a:t>2. Із загальної суми слід відняти 18. </a:t>
          </a:r>
          <a:endParaRPr lang="uk-UA" sz="3000" kern="1200" dirty="0">
            <a:solidFill>
              <a:schemeClr val="tx1"/>
            </a:solidFill>
          </a:endParaRPr>
        </a:p>
      </dsp:txBody>
      <dsp:txXfrm>
        <a:off x="35125" y="1713989"/>
        <a:ext cx="9689037" cy="649299"/>
      </dsp:txXfrm>
    </dsp:sp>
    <dsp:sp modelId="{FD6CB30C-A7C9-424F-A92E-24024F78D35D}">
      <dsp:nvSpPr>
        <dsp:cNvPr id="0" name=""/>
        <dsp:cNvSpPr/>
      </dsp:nvSpPr>
      <dsp:spPr>
        <a:xfrm>
          <a:off x="0" y="2484814"/>
          <a:ext cx="9759287" cy="71954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>
              <a:solidFill>
                <a:schemeClr val="tx1"/>
              </a:solidFill>
            </a:rPr>
            <a:t>Сума балів </a:t>
          </a:r>
          <a:r>
            <a:rPr lang="uk-UA" sz="3000" b="1" kern="1200" dirty="0" smtClean="0">
              <a:solidFill>
                <a:schemeClr val="tx1"/>
              </a:solidFill>
            </a:rPr>
            <a:t>близько</a:t>
          </a:r>
          <a:r>
            <a:rPr lang="uk-UA" sz="3000" kern="1200" dirty="0" smtClean="0">
              <a:solidFill>
                <a:schemeClr val="tx1"/>
              </a:solidFill>
            </a:rPr>
            <a:t> </a:t>
          </a:r>
          <a:r>
            <a:rPr lang="uk-UA" sz="3000" b="1" kern="1200" dirty="0" smtClean="0">
              <a:solidFill>
                <a:schemeClr val="tx1"/>
              </a:solidFill>
            </a:rPr>
            <a:t>25 балів</a:t>
          </a:r>
          <a:r>
            <a:rPr lang="uk-UA" sz="3000" kern="1200" dirty="0" smtClean="0">
              <a:solidFill>
                <a:schemeClr val="tx1"/>
              </a:solidFill>
            </a:rPr>
            <a:t> свідчить про </a:t>
          </a:r>
          <a:r>
            <a:rPr lang="uk-UA" sz="3000" kern="1200" dirty="0" err="1" smtClean="0">
              <a:solidFill>
                <a:schemeClr val="tx1"/>
              </a:solidFill>
            </a:rPr>
            <a:t>стресовість</a:t>
          </a:r>
          <a:r>
            <a:rPr lang="uk-UA" sz="3000" kern="1200" dirty="0" smtClean="0">
              <a:solidFill>
                <a:schemeClr val="tx1"/>
              </a:solidFill>
            </a:rPr>
            <a:t>; </a:t>
          </a:r>
          <a:endParaRPr lang="uk-UA" sz="3000" kern="1200" dirty="0">
            <a:solidFill>
              <a:schemeClr val="tx1"/>
            </a:solidFill>
          </a:endParaRPr>
        </a:p>
      </dsp:txBody>
      <dsp:txXfrm>
        <a:off x="35125" y="2519939"/>
        <a:ext cx="9689037" cy="649299"/>
      </dsp:txXfrm>
    </dsp:sp>
    <dsp:sp modelId="{85300F84-FF77-4DA8-A026-CB641B2BB802}">
      <dsp:nvSpPr>
        <dsp:cNvPr id="0" name=""/>
        <dsp:cNvSpPr/>
      </dsp:nvSpPr>
      <dsp:spPr>
        <a:xfrm>
          <a:off x="0" y="3290764"/>
          <a:ext cx="9759287" cy="71954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solidFill>
                <a:schemeClr val="tx1"/>
              </a:solidFill>
            </a:rPr>
            <a:t>40-65 балів</a:t>
          </a:r>
          <a:r>
            <a:rPr lang="uk-UA" sz="3000" kern="1200" dirty="0" smtClean="0">
              <a:solidFill>
                <a:schemeClr val="tx1"/>
              </a:solidFill>
            </a:rPr>
            <a:t> — </a:t>
          </a:r>
          <a:r>
            <a:rPr lang="uk-UA" sz="3000" kern="1200" dirty="0" err="1" smtClean="0">
              <a:solidFill>
                <a:schemeClr val="tx1"/>
              </a:solidFill>
            </a:rPr>
            <a:t>стресовість</a:t>
          </a:r>
          <a:r>
            <a:rPr lang="uk-UA" sz="3000" kern="1200" dirty="0" smtClean="0">
              <a:solidFill>
                <a:schemeClr val="tx1"/>
              </a:solidFill>
            </a:rPr>
            <a:t> значного ступеня; </a:t>
          </a:r>
          <a:endParaRPr lang="uk-UA" sz="3000" kern="1200" dirty="0">
            <a:solidFill>
              <a:schemeClr val="tx1"/>
            </a:solidFill>
          </a:endParaRPr>
        </a:p>
      </dsp:txBody>
      <dsp:txXfrm>
        <a:off x="35125" y="3325889"/>
        <a:ext cx="9689037" cy="649299"/>
      </dsp:txXfrm>
    </dsp:sp>
    <dsp:sp modelId="{B235112D-BA9E-47AC-ABAB-28E9CDB11913}">
      <dsp:nvSpPr>
        <dsp:cNvPr id="0" name=""/>
        <dsp:cNvSpPr/>
      </dsp:nvSpPr>
      <dsp:spPr>
        <a:xfrm>
          <a:off x="0" y="4096714"/>
          <a:ext cx="9759287" cy="71954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solidFill>
                <a:schemeClr val="tx1"/>
              </a:solidFill>
            </a:rPr>
            <a:t>більше 65 балів </a:t>
          </a:r>
          <a:r>
            <a:rPr lang="uk-UA" sz="3000" kern="1200" dirty="0" smtClean="0">
              <a:solidFill>
                <a:schemeClr val="tx1"/>
              </a:solidFill>
            </a:rPr>
            <a:t>— Ви на грані зриву. </a:t>
          </a:r>
          <a:endParaRPr lang="uk-UA" sz="3000" kern="1200" dirty="0">
            <a:solidFill>
              <a:schemeClr val="tx1"/>
            </a:solidFill>
          </a:endParaRPr>
        </a:p>
      </dsp:txBody>
      <dsp:txXfrm>
        <a:off x="35125" y="4131839"/>
        <a:ext cx="9689037" cy="6492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2FD10-D8D0-441E-9D32-78F6F5169297}">
      <dsp:nvSpPr>
        <dsp:cNvPr id="0" name=""/>
        <dsp:cNvSpPr/>
      </dsp:nvSpPr>
      <dsp:spPr>
        <a:xfrm>
          <a:off x="6848188" y="1972"/>
          <a:ext cx="7704212" cy="114846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• </a:t>
          </a:r>
          <a:r>
            <a:rPr lang="uk-UA" sz="2000" kern="1200" noProof="0" dirty="0" smtClean="0">
              <a:solidFill>
                <a:schemeClr val="tx1"/>
              </a:solidFill>
            </a:rPr>
            <a:t>напруженість і конфлікти у професійному оточенні, недостатня підтримка з боку колег</a:t>
          </a:r>
          <a:r>
            <a:rPr lang="uk-UA" sz="1900" kern="1200" noProof="0" dirty="0" smtClean="0">
              <a:solidFill>
                <a:schemeClr val="tx1"/>
              </a:solidFill>
            </a:rPr>
            <a:t>;</a:t>
          </a:r>
          <a:endParaRPr lang="uk-UA" sz="1900" kern="1200" noProof="0" dirty="0">
            <a:solidFill>
              <a:schemeClr val="tx1"/>
            </a:solidFill>
          </a:endParaRPr>
        </a:p>
      </dsp:txBody>
      <dsp:txXfrm>
        <a:off x="6904251" y="58035"/>
        <a:ext cx="7592086" cy="1036338"/>
      </dsp:txXfrm>
    </dsp:sp>
    <dsp:sp modelId="{E42CD10F-9037-4AA9-9110-162A1AC98747}">
      <dsp:nvSpPr>
        <dsp:cNvPr id="0" name=""/>
        <dsp:cNvSpPr/>
      </dsp:nvSpPr>
      <dsp:spPr>
        <a:xfrm>
          <a:off x="6848188" y="1207860"/>
          <a:ext cx="7704212" cy="114846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>
              <a:solidFill>
                <a:schemeClr val="tx1"/>
              </a:solidFill>
            </a:rPr>
            <a:t>•</a:t>
          </a:r>
          <a:r>
            <a:rPr lang="uk-UA" sz="2000" kern="1200" noProof="0" dirty="0" smtClean="0"/>
            <a:t> </a:t>
          </a:r>
          <a:r>
            <a:rPr lang="uk-UA" sz="2000" kern="1200" noProof="0" dirty="0" smtClean="0">
              <a:solidFill>
                <a:schemeClr val="tx1"/>
              </a:solidFill>
            </a:rPr>
            <a:t>недостатні умови для самовираження, експериментування та інновацій;</a:t>
          </a:r>
          <a:endParaRPr lang="uk-UA" sz="2000" kern="1200" noProof="0" dirty="0">
            <a:solidFill>
              <a:schemeClr val="tx1"/>
            </a:solidFill>
          </a:endParaRPr>
        </a:p>
      </dsp:txBody>
      <dsp:txXfrm>
        <a:off x="6904251" y="1263923"/>
        <a:ext cx="7592086" cy="1036338"/>
      </dsp:txXfrm>
    </dsp:sp>
    <dsp:sp modelId="{67C9ECEB-8CE2-443F-A3CD-576D9B51A369}">
      <dsp:nvSpPr>
        <dsp:cNvPr id="0" name=""/>
        <dsp:cNvSpPr/>
      </dsp:nvSpPr>
      <dsp:spPr>
        <a:xfrm>
          <a:off x="6848188" y="2413748"/>
          <a:ext cx="7704212" cy="114846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>
              <a:solidFill>
                <a:schemeClr val="tx1"/>
              </a:solidFill>
            </a:rPr>
            <a:t>• одноманітність діяльності й невміння творчо підійти до виконуваної роботи;</a:t>
          </a:r>
          <a:endParaRPr lang="uk-UA" sz="2000" kern="1200" noProof="0" dirty="0">
            <a:solidFill>
              <a:schemeClr val="tx1"/>
            </a:solidFill>
          </a:endParaRPr>
        </a:p>
      </dsp:txBody>
      <dsp:txXfrm>
        <a:off x="6904251" y="2469811"/>
        <a:ext cx="7592086" cy="1036338"/>
      </dsp:txXfrm>
    </dsp:sp>
    <dsp:sp modelId="{A44D743E-855E-4AE6-B4D5-142766B8BA53}">
      <dsp:nvSpPr>
        <dsp:cNvPr id="0" name=""/>
        <dsp:cNvSpPr/>
      </dsp:nvSpPr>
      <dsp:spPr>
        <a:xfrm>
          <a:off x="6848188" y="3619636"/>
          <a:ext cx="7704212" cy="114846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>
              <a:solidFill>
                <a:schemeClr val="tx1"/>
              </a:solidFill>
            </a:rPr>
            <a:t>• вкладання в роботу значних особистісних ресурсів за недостатнього визнання і відсутності позитивного оцінювання з боку керівництва;</a:t>
          </a:r>
          <a:endParaRPr lang="uk-UA" sz="2000" kern="1200" noProof="0" dirty="0">
            <a:solidFill>
              <a:schemeClr val="tx1"/>
            </a:solidFill>
          </a:endParaRPr>
        </a:p>
      </dsp:txBody>
      <dsp:txXfrm>
        <a:off x="6904251" y="3675699"/>
        <a:ext cx="7592086" cy="1036338"/>
      </dsp:txXfrm>
    </dsp:sp>
    <dsp:sp modelId="{1FF50C03-B84D-4C5B-BCD3-AEC661F42DD7}">
      <dsp:nvSpPr>
        <dsp:cNvPr id="0" name=""/>
        <dsp:cNvSpPr/>
      </dsp:nvSpPr>
      <dsp:spPr>
        <a:xfrm>
          <a:off x="6848188" y="4825524"/>
          <a:ext cx="7704212" cy="114846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>
              <a:solidFill>
                <a:schemeClr val="tx1"/>
              </a:solidFill>
            </a:rPr>
            <a:t>• робота без перспективи, неможливість побудувати професійну кар’єру;</a:t>
          </a:r>
          <a:endParaRPr lang="uk-UA" sz="2000" kern="1200" noProof="0" dirty="0">
            <a:solidFill>
              <a:schemeClr val="tx1"/>
            </a:solidFill>
          </a:endParaRPr>
        </a:p>
      </dsp:txBody>
      <dsp:txXfrm>
        <a:off x="6904251" y="4881587"/>
        <a:ext cx="7592086" cy="1036338"/>
      </dsp:txXfrm>
    </dsp:sp>
    <dsp:sp modelId="{7ACEF311-62DB-4E11-A5EF-B59657B09D84}">
      <dsp:nvSpPr>
        <dsp:cNvPr id="0" name=""/>
        <dsp:cNvSpPr/>
      </dsp:nvSpPr>
      <dsp:spPr>
        <a:xfrm>
          <a:off x="6848188" y="6031412"/>
          <a:ext cx="7704212" cy="114846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>
              <a:solidFill>
                <a:schemeClr val="tx1"/>
              </a:solidFill>
            </a:rPr>
            <a:t>• невирішені особистісні конфлікти.</a:t>
          </a:r>
          <a:endParaRPr lang="uk-UA" sz="2000" kern="1200" noProof="0" dirty="0">
            <a:solidFill>
              <a:schemeClr val="tx1"/>
            </a:solidFill>
          </a:endParaRPr>
        </a:p>
      </dsp:txBody>
      <dsp:txXfrm>
        <a:off x="6904251" y="6087475"/>
        <a:ext cx="7592086" cy="10363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31CE2-7830-478D-8D69-D73CFF853AD9}">
      <dsp:nvSpPr>
        <dsp:cNvPr id="0" name=""/>
        <dsp:cNvSpPr/>
      </dsp:nvSpPr>
      <dsp:spPr>
        <a:xfrm>
          <a:off x="0" y="23441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</a:t>
          </a:r>
          <a:r>
            <a:rPr lang="uk-UA" sz="1900" kern="1200" dirty="0" smtClean="0"/>
            <a:t> </a:t>
          </a:r>
          <a:r>
            <a:rPr lang="uk-UA" sz="1800" kern="1200" dirty="0" smtClean="0">
              <a:solidFill>
                <a:schemeClr val="tx1"/>
              </a:solidFill>
            </a:rPr>
            <a:t>виснаження</a:t>
          </a:r>
          <a:r>
            <a:rPr lang="uk-UA" sz="2000" kern="1200" dirty="0" smtClean="0">
              <a:solidFill>
                <a:schemeClr val="tx1"/>
              </a:solidFill>
            </a:rPr>
            <a:t>, втома;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23331" y="46772"/>
        <a:ext cx="8868738" cy="431283"/>
      </dsp:txXfrm>
    </dsp:sp>
    <dsp:sp modelId="{B08AE65A-B9AB-41C5-B0AE-CFC4B08B283C}">
      <dsp:nvSpPr>
        <dsp:cNvPr id="0" name=""/>
        <dsp:cNvSpPr/>
      </dsp:nvSpPr>
      <dsp:spPr>
        <a:xfrm>
          <a:off x="0" y="556106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психосоматичні ускладнення;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579437"/>
        <a:ext cx="8868738" cy="431283"/>
      </dsp:txXfrm>
    </dsp:sp>
    <dsp:sp modelId="{4B555199-7D48-4D09-9C55-05C3392B3E7A}">
      <dsp:nvSpPr>
        <dsp:cNvPr id="0" name=""/>
        <dsp:cNvSpPr/>
      </dsp:nvSpPr>
      <dsp:spPr>
        <a:xfrm>
          <a:off x="0" y="1088771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безсоння;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1112102"/>
        <a:ext cx="8868738" cy="431283"/>
      </dsp:txXfrm>
    </dsp:sp>
    <dsp:sp modelId="{7026CB5B-CAA5-4A44-BFC0-10E696EDED6D}">
      <dsp:nvSpPr>
        <dsp:cNvPr id="0" name=""/>
        <dsp:cNvSpPr/>
      </dsp:nvSpPr>
      <dsp:spPr>
        <a:xfrm>
          <a:off x="0" y="1621436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негативні настанови стосовно підлеглих;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1644767"/>
        <a:ext cx="8868738" cy="431283"/>
      </dsp:txXfrm>
    </dsp:sp>
    <dsp:sp modelId="{CF5DB782-123B-481C-A68A-927248900247}">
      <dsp:nvSpPr>
        <dsp:cNvPr id="0" name=""/>
        <dsp:cNvSpPr/>
      </dsp:nvSpPr>
      <dsp:spPr>
        <a:xfrm>
          <a:off x="0" y="2154101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негативні настанови щодо своєї роботи;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2177432"/>
        <a:ext cx="8868738" cy="431283"/>
      </dsp:txXfrm>
    </dsp:sp>
    <dsp:sp modelId="{045BB8B9-57D3-44DE-AAA9-744CCB6BCE6D}">
      <dsp:nvSpPr>
        <dsp:cNvPr id="0" name=""/>
        <dsp:cNvSpPr/>
      </dsp:nvSpPr>
      <dsp:spPr>
        <a:xfrm>
          <a:off x="0" y="2686766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нехтування виконанням своїх обов’язків;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2710097"/>
        <a:ext cx="8868738" cy="431283"/>
      </dsp:txXfrm>
    </dsp:sp>
    <dsp:sp modelId="{507D3FEA-619E-44C8-AB67-5E0D81617756}">
      <dsp:nvSpPr>
        <dsp:cNvPr id="0" name=""/>
        <dsp:cNvSpPr/>
      </dsp:nvSpPr>
      <dsp:spPr>
        <a:xfrm>
          <a:off x="0" y="3219431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збільшення прийому психостимуляторів (тютюн, кава, алкоголь, ліки);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3242762"/>
        <a:ext cx="8868738" cy="431283"/>
      </dsp:txXfrm>
    </dsp:sp>
    <dsp:sp modelId="{36DEFA15-93DE-49CD-B3C1-5096CE26273F}">
      <dsp:nvSpPr>
        <dsp:cNvPr id="0" name=""/>
        <dsp:cNvSpPr/>
      </dsp:nvSpPr>
      <dsp:spPr>
        <a:xfrm>
          <a:off x="0" y="3752096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зменшення апетиту чи переїдання;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3775427"/>
        <a:ext cx="8868738" cy="431283"/>
      </dsp:txXfrm>
    </dsp:sp>
    <dsp:sp modelId="{A97E784B-21E7-4405-8E85-8A347277255C}">
      <dsp:nvSpPr>
        <dsp:cNvPr id="0" name=""/>
        <dsp:cNvSpPr/>
      </dsp:nvSpPr>
      <dsp:spPr>
        <a:xfrm>
          <a:off x="0" y="4284761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негативне самооцінювання;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4308092"/>
        <a:ext cx="8868738" cy="431283"/>
      </dsp:txXfrm>
    </dsp:sp>
    <dsp:sp modelId="{9F18542E-6A14-4926-8E17-097862CE7FCF}">
      <dsp:nvSpPr>
        <dsp:cNvPr id="0" name=""/>
        <dsp:cNvSpPr/>
      </dsp:nvSpPr>
      <dsp:spPr>
        <a:xfrm>
          <a:off x="0" y="4817426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посилення агресивності (роздратованості, напруженості);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4840757"/>
        <a:ext cx="8868738" cy="431283"/>
      </dsp:txXfrm>
    </dsp:sp>
    <dsp:sp modelId="{D05717DD-6463-4557-A9D2-C27BCC68357C}">
      <dsp:nvSpPr>
        <dsp:cNvPr id="0" name=""/>
        <dsp:cNvSpPr/>
      </dsp:nvSpPr>
      <dsp:spPr>
        <a:xfrm>
          <a:off x="0" y="5350092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посилення пасивності (цинізм, песимізм, безнадія, апатія);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5373423"/>
        <a:ext cx="8868738" cy="431283"/>
      </dsp:txXfrm>
    </dsp:sp>
    <dsp:sp modelId="{E5C791DA-5EDD-4E10-BDCA-0257A07879B7}">
      <dsp:nvSpPr>
        <dsp:cNvPr id="0" name=""/>
        <dsp:cNvSpPr/>
      </dsp:nvSpPr>
      <dsp:spPr>
        <a:xfrm>
          <a:off x="0" y="5882757"/>
          <a:ext cx="8915400" cy="47794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tx1"/>
              </a:solidFill>
            </a:rPr>
            <a:t>• почуття провини.</a:t>
          </a:r>
          <a:endParaRPr lang="uk-UA" sz="1900" kern="1200" dirty="0">
            <a:solidFill>
              <a:schemeClr val="tx1"/>
            </a:solidFill>
          </a:endParaRPr>
        </a:p>
      </dsp:txBody>
      <dsp:txXfrm>
        <a:off x="23331" y="5906088"/>
        <a:ext cx="8868738" cy="431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41DDA-4492-4419-A339-D33C2C208CED}">
      <dsp:nvSpPr>
        <dsp:cNvPr id="0" name=""/>
        <dsp:cNvSpPr/>
      </dsp:nvSpPr>
      <dsp:spPr>
        <a:xfrm>
          <a:off x="0" y="57059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Форми невідповідності особистості людини вимогам та умовам його професійної діяльності: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103088"/>
        <a:ext cx="9556802" cy="850852"/>
      </dsp:txXfrm>
    </dsp:sp>
    <dsp:sp modelId="{75878B3A-4853-48B3-9254-50E7F55ED707}">
      <dsp:nvSpPr>
        <dsp:cNvPr id="0" name=""/>
        <dsp:cNvSpPr/>
      </dsp:nvSpPr>
      <dsp:spPr>
        <a:xfrm>
          <a:off x="0" y="1048930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1. невідповідність вимог до працівника з його можливостями. Розуміючи, що працювати краще не вдається, людина працює гірше, ніж міг би. Відчуття своєї нездатності перешкоджає самореалізації. Виникає і прогресує деформація особистості;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1094959"/>
        <a:ext cx="9556802" cy="850852"/>
      </dsp:txXfrm>
    </dsp:sp>
    <dsp:sp modelId="{A91584AB-3D68-45F9-BEA6-A8CDB9E62D35}">
      <dsp:nvSpPr>
        <dsp:cNvPr id="0" name=""/>
        <dsp:cNvSpPr/>
      </dsp:nvSpPr>
      <dsp:spPr>
        <a:xfrm>
          <a:off x="0" y="2040800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2. бажання самостійності професіонала постійно наштовхується на обмеження умовами діяльності. Ентузіазм змінюється відчуттям пригніченості, виникає уявлення марності, озлобленість;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2086829"/>
        <a:ext cx="9556802" cy="850852"/>
      </dsp:txXfrm>
    </dsp:sp>
    <dsp:sp modelId="{9F2D8476-FA26-41B2-9E40-E1F52CF379FF}">
      <dsp:nvSpPr>
        <dsp:cNvPr id="0" name=""/>
        <dsp:cNvSpPr/>
      </dsp:nvSpPr>
      <dsp:spPr>
        <a:xfrm>
          <a:off x="0" y="3032670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3. невідповідність винагороди очікуванням працівника за свій трудовий вклад;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3078699"/>
        <a:ext cx="9556802" cy="850852"/>
      </dsp:txXfrm>
    </dsp:sp>
    <dsp:sp modelId="{95D6B544-3FDA-4B57-8569-05502F0047F5}">
      <dsp:nvSpPr>
        <dsp:cNvPr id="0" name=""/>
        <dsp:cNvSpPr/>
      </dsp:nvSpPr>
      <dsp:spPr>
        <a:xfrm>
          <a:off x="0" y="4024541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4. відсутність позитивної підтримки товаришами по службі;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4070570"/>
        <a:ext cx="9556802" cy="850852"/>
      </dsp:txXfrm>
    </dsp:sp>
    <dsp:sp modelId="{0BA73595-A072-418A-88A1-A46589B53614}">
      <dsp:nvSpPr>
        <dsp:cNvPr id="0" name=""/>
        <dsp:cNvSpPr/>
      </dsp:nvSpPr>
      <dsp:spPr>
        <a:xfrm>
          <a:off x="0" y="5016411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5. утиск почуття справедливості не тільки до нього, але і до інших членів колективу: невизнання заслуг, приниження, знущання;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5062440"/>
        <a:ext cx="9556802" cy="850852"/>
      </dsp:txXfrm>
    </dsp:sp>
    <dsp:sp modelId="{09562461-32DC-4A8B-87E9-61F589EF9474}">
      <dsp:nvSpPr>
        <dsp:cNvPr id="0" name=""/>
        <dsp:cNvSpPr/>
      </dsp:nvSpPr>
      <dsp:spPr>
        <a:xfrm>
          <a:off x="0" y="6008281"/>
          <a:ext cx="9648860" cy="94291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6. невідповідність між морально-етичними принципами людини і тим, що від нього вимагається робити під час його професійної діяльності.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029" y="6054310"/>
        <a:ext cx="9556802" cy="8508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070A4-2C66-4547-8DE0-5897DF413CC7}">
      <dsp:nvSpPr>
        <dsp:cNvPr id="0" name=""/>
        <dsp:cNvSpPr/>
      </dsp:nvSpPr>
      <dsp:spPr>
        <a:xfrm>
          <a:off x="0" y="92426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робота витісняє все інше («береться» додому і на вихідні, посідає головні теми розмов)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135089"/>
        <a:ext cx="15764274" cy="788627"/>
      </dsp:txXfrm>
    </dsp:sp>
    <dsp:sp modelId="{748260EF-C37D-42E9-BE9B-11ABEBFA0FA9}">
      <dsp:nvSpPr>
        <dsp:cNvPr id="0" name=""/>
        <dsp:cNvSpPr/>
      </dsp:nvSpPr>
      <dsp:spPr>
        <a:xfrm>
          <a:off x="0" y="1029739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коли колишня енергійність зміняється почуттям втоми, апатії, розчарування,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1072402"/>
        <a:ext cx="15764274" cy="788627"/>
      </dsp:txXfrm>
    </dsp:sp>
    <dsp:sp modelId="{BC6534BB-58FF-4D40-B6CF-5AFAA583CDE2}">
      <dsp:nvSpPr>
        <dsp:cNvPr id="0" name=""/>
        <dsp:cNvSpPr/>
      </dsp:nvSpPr>
      <dsp:spPr>
        <a:xfrm>
          <a:off x="0" y="1967053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розлади сну, нав’язливі думки, які стосуються роботи, прокручування подумки моментів, в які можна було б інакше вчинити-сказати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2009716"/>
        <a:ext cx="15764274" cy="788627"/>
      </dsp:txXfrm>
    </dsp:sp>
    <dsp:sp modelId="{3906C77C-2E64-4412-A12F-268FCD47E098}">
      <dsp:nvSpPr>
        <dsp:cNvPr id="0" name=""/>
        <dsp:cNvSpPr/>
      </dsp:nvSpPr>
      <dsp:spPr>
        <a:xfrm>
          <a:off x="0" y="2904366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зниження уважності, збільшення кількості помилок, сповільнення темпів роботи, зниження продуктивності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2947029"/>
        <a:ext cx="15764274" cy="788627"/>
      </dsp:txXfrm>
    </dsp:sp>
    <dsp:sp modelId="{059A2269-33CD-4B0A-BBDB-CB1946C142C1}">
      <dsp:nvSpPr>
        <dsp:cNvPr id="0" name=""/>
        <dsp:cNvSpPr/>
      </dsp:nvSpPr>
      <dsp:spPr>
        <a:xfrm>
          <a:off x="0" y="3841680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спалахи агресивності, цинічності, байдужості стосовно колег, клієнтів, часто – родини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3884343"/>
        <a:ext cx="15764274" cy="788627"/>
      </dsp:txXfrm>
    </dsp:sp>
    <dsp:sp modelId="{9239E5A9-081E-4A19-B60E-2748E66DCD21}">
      <dsp:nvSpPr>
        <dsp:cNvPr id="0" name=""/>
        <dsp:cNvSpPr/>
      </dsp:nvSpPr>
      <dsp:spPr>
        <a:xfrm>
          <a:off x="0" y="4778993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зниження настрою, почуття провини за реальні чи уявні помилки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4821656"/>
        <a:ext cx="15764274" cy="788627"/>
      </dsp:txXfrm>
    </dsp:sp>
    <dsp:sp modelId="{B076A170-EF1D-4B54-B759-7F3AB839CD0D}">
      <dsp:nvSpPr>
        <dsp:cNvPr id="0" name=""/>
        <dsp:cNvSpPr/>
      </dsp:nvSpPr>
      <dsp:spPr>
        <a:xfrm>
          <a:off x="0" y="5716306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поява хворобливих проявів (починаючи від частих ГРЗ, закінчуючи появою гіпертонії і проблем із серцем)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5758969"/>
        <a:ext cx="15764274" cy="788627"/>
      </dsp:txXfrm>
    </dsp:sp>
    <dsp:sp modelId="{1721768E-9C4F-4610-8A36-A42D761CA33D}">
      <dsp:nvSpPr>
        <dsp:cNvPr id="0" name=""/>
        <dsp:cNvSpPr/>
      </dsp:nvSpPr>
      <dsp:spPr>
        <a:xfrm>
          <a:off x="0" y="6653620"/>
          <a:ext cx="15849600" cy="87395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>
              <a:solidFill>
                <a:schemeClr val="tx1"/>
              </a:solidFill>
            </a:rPr>
            <a:t>небажання виконувати свої обов’язки</a:t>
          </a:r>
          <a:endParaRPr lang="uk-UA" sz="2200" kern="1200" noProof="0" dirty="0">
            <a:solidFill>
              <a:schemeClr val="tx1"/>
            </a:solidFill>
          </a:endParaRPr>
        </a:p>
      </dsp:txBody>
      <dsp:txXfrm>
        <a:off x="42663" y="6696283"/>
        <a:ext cx="15764274" cy="7886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A6D71-53E5-4604-B167-E8FB34B23165}">
      <dsp:nvSpPr>
        <dsp:cNvPr id="0" name=""/>
        <dsp:cNvSpPr/>
      </dsp:nvSpPr>
      <dsp:spPr>
        <a:xfrm>
          <a:off x="0" y="1040"/>
          <a:ext cx="10416654" cy="138850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>
              <a:solidFill>
                <a:schemeClr val="tx1"/>
              </a:solidFill>
            </a:rPr>
            <a:t>1. Фізіологічний рівень регуляції психофізичного стану (вплив на фізичне тіло).</a:t>
          </a:r>
          <a:br>
            <a:rPr lang="uk-UA" sz="2400" kern="1200" noProof="0" dirty="0" smtClean="0">
              <a:solidFill>
                <a:schemeClr val="tx1"/>
              </a:solidFill>
            </a:rPr>
          </a:br>
          <a:endParaRPr lang="uk-UA" sz="2400" kern="1200" noProof="0" dirty="0">
            <a:solidFill>
              <a:schemeClr val="tx1"/>
            </a:solidFill>
          </a:endParaRPr>
        </a:p>
      </dsp:txBody>
      <dsp:txXfrm>
        <a:off x="67781" y="68821"/>
        <a:ext cx="10281092" cy="1252944"/>
      </dsp:txXfrm>
    </dsp:sp>
    <dsp:sp modelId="{CBB99A22-3029-4C68-BADB-C4CEFCEE31D2}">
      <dsp:nvSpPr>
        <dsp:cNvPr id="0" name=""/>
        <dsp:cNvSpPr/>
      </dsp:nvSpPr>
      <dsp:spPr>
        <a:xfrm>
          <a:off x="0" y="1401246"/>
          <a:ext cx="10416654" cy="138850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>
              <a:solidFill>
                <a:schemeClr val="tx1"/>
              </a:solidFill>
            </a:rPr>
            <a:t>2. Емоційно-вольова регуляція психофізичного стану (вплив на емоційний стан).</a:t>
          </a:r>
          <a:br>
            <a:rPr lang="uk-UA" sz="2400" kern="1200" noProof="0" dirty="0" smtClean="0">
              <a:solidFill>
                <a:schemeClr val="tx1"/>
              </a:solidFill>
            </a:rPr>
          </a:br>
          <a:endParaRPr lang="uk-UA" sz="2400" kern="1200" noProof="0" dirty="0">
            <a:solidFill>
              <a:schemeClr val="tx1"/>
            </a:solidFill>
          </a:endParaRPr>
        </a:p>
      </dsp:txBody>
      <dsp:txXfrm>
        <a:off x="67781" y="1469027"/>
        <a:ext cx="10281092" cy="1252944"/>
      </dsp:txXfrm>
    </dsp:sp>
    <dsp:sp modelId="{2CA4FD71-D347-4078-920C-AF5D97819DA2}">
      <dsp:nvSpPr>
        <dsp:cNvPr id="0" name=""/>
        <dsp:cNvSpPr/>
      </dsp:nvSpPr>
      <dsp:spPr>
        <a:xfrm>
          <a:off x="0" y="2801453"/>
          <a:ext cx="10416654" cy="1388506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>
              <a:solidFill>
                <a:schemeClr val="tx1"/>
              </a:solidFill>
            </a:rPr>
            <a:t>3. </a:t>
          </a:r>
          <a:r>
            <a:rPr lang="uk-UA" sz="2400" kern="1200" noProof="0" dirty="0" err="1" smtClean="0">
              <a:solidFill>
                <a:schemeClr val="tx1"/>
              </a:solidFill>
            </a:rPr>
            <a:t>Ціннісно</a:t>
          </a:r>
          <a:r>
            <a:rPr lang="uk-UA" sz="2400" kern="1200" noProof="0" dirty="0" smtClean="0">
              <a:solidFill>
                <a:schemeClr val="tx1"/>
              </a:solidFill>
            </a:rPr>
            <a:t>-смисловий рівень регуляції психофізичного стану (вплив на думки, зміна світогляду).</a:t>
          </a:r>
          <a:br>
            <a:rPr lang="uk-UA" sz="2400" kern="1200" noProof="0" dirty="0" smtClean="0">
              <a:solidFill>
                <a:schemeClr val="tx1"/>
              </a:solidFill>
            </a:rPr>
          </a:br>
          <a:r>
            <a:rPr lang="uk-UA" sz="2400" kern="1200" noProof="0" dirty="0" smtClean="0">
              <a:solidFill>
                <a:schemeClr val="tx1"/>
              </a:solidFill>
            </a:rPr>
            <a:t/>
          </a:r>
          <a:br>
            <a:rPr lang="uk-UA" sz="2400" kern="1200" noProof="0" dirty="0" smtClean="0">
              <a:solidFill>
                <a:schemeClr val="tx1"/>
              </a:solidFill>
            </a:rPr>
          </a:br>
          <a:endParaRPr lang="uk-UA" sz="2400" kern="1200" noProof="0" dirty="0">
            <a:solidFill>
              <a:schemeClr val="tx1"/>
            </a:solidFill>
          </a:endParaRPr>
        </a:p>
      </dsp:txBody>
      <dsp:txXfrm>
        <a:off x="67781" y="2869234"/>
        <a:ext cx="10281092" cy="12529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9CD58-27FC-4CC9-8C1D-1EA70357F84D}">
      <dsp:nvSpPr>
        <dsp:cNvPr id="0" name=""/>
        <dsp:cNvSpPr/>
      </dsp:nvSpPr>
      <dsp:spPr>
        <a:xfrm>
          <a:off x="0" y="135886"/>
          <a:ext cx="8567472" cy="14091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достатньо тривалий і якісний сон (важливо провітрювати приміщення перед сном, дотримуватися режиму </a:t>
          </a:r>
          <a:r>
            <a:rPr lang="uk-UA" sz="2000" kern="1200" dirty="0" err="1" smtClean="0"/>
            <a:t>сн</a:t>
          </a:r>
          <a:r>
            <a:rPr lang="ru-RU" sz="2000" kern="1200" dirty="0" smtClean="0"/>
            <a:t>а</a:t>
          </a:r>
          <a:r>
            <a:rPr lang="uk-UA" sz="2000" kern="1200" dirty="0" smtClean="0"/>
            <a:t>: засипати і прокидатись в один і той самий час)</a:t>
          </a:r>
          <a:endParaRPr lang="uk-UA" sz="2000" kern="1200" dirty="0"/>
        </a:p>
      </dsp:txBody>
      <dsp:txXfrm>
        <a:off x="68787" y="204673"/>
        <a:ext cx="8429898" cy="1271544"/>
      </dsp:txXfrm>
    </dsp:sp>
    <dsp:sp modelId="{C46B37D9-541E-4B14-856C-C34328D35E9E}">
      <dsp:nvSpPr>
        <dsp:cNvPr id="0" name=""/>
        <dsp:cNvSpPr/>
      </dsp:nvSpPr>
      <dsp:spPr>
        <a:xfrm>
          <a:off x="0" y="1513821"/>
          <a:ext cx="8567472" cy="14091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збалансоване, насичене вітамінами і мінералами харчування (особливо </a:t>
          </a:r>
          <a:r>
            <a:rPr lang="uk-UA" sz="2000" kern="1200" dirty="0" err="1" smtClean="0"/>
            <a:t>протистресовими</a:t>
          </a:r>
          <a:r>
            <a:rPr lang="uk-UA" sz="2000" kern="1200" dirty="0" smtClean="0"/>
            <a:t> вважаються мінерал магній і вітамін Е, який міститься у кукурудзі, моркві, ожині, горіхах, зернах соняшника, сої (до речі, плитка темного шоколаду швидко покращить ваш настрій))</a:t>
          </a:r>
          <a:endParaRPr lang="uk-UA" sz="2000" kern="1200" dirty="0"/>
        </a:p>
      </dsp:txBody>
      <dsp:txXfrm>
        <a:off x="68787" y="1582608"/>
        <a:ext cx="8429898" cy="1271544"/>
      </dsp:txXfrm>
    </dsp:sp>
    <dsp:sp modelId="{663CE97F-2D2F-4D29-9429-5B3A9653C38C}">
      <dsp:nvSpPr>
        <dsp:cNvPr id="0" name=""/>
        <dsp:cNvSpPr/>
      </dsp:nvSpPr>
      <dsp:spPr>
        <a:xfrm>
          <a:off x="0" y="2980540"/>
          <a:ext cx="8567472" cy="14091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достатнє фізичне навантаження, заняття спортом, ранкова гімнастика</a:t>
          </a:r>
          <a:endParaRPr lang="uk-UA" sz="2000" kern="1200"/>
        </a:p>
      </dsp:txBody>
      <dsp:txXfrm>
        <a:off x="68787" y="3049327"/>
        <a:ext cx="8429898" cy="1271544"/>
      </dsp:txXfrm>
    </dsp:sp>
    <dsp:sp modelId="{57FCD24D-ACCF-490D-8FEF-7538AFD6C82A}">
      <dsp:nvSpPr>
        <dsp:cNvPr id="0" name=""/>
        <dsp:cNvSpPr/>
      </dsp:nvSpPr>
      <dsp:spPr>
        <a:xfrm>
          <a:off x="0" y="4447259"/>
          <a:ext cx="8567472" cy="14091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танці (танцювальні рухи під ритмічну музику сприяють звільненню від негативних емоцій, так само, як і будь-яка хатня робота)</a:t>
          </a:r>
          <a:endParaRPr lang="uk-UA" sz="2000" kern="1200"/>
        </a:p>
      </dsp:txBody>
      <dsp:txXfrm>
        <a:off x="68787" y="4516046"/>
        <a:ext cx="8429898" cy="1271544"/>
      </dsp:txXfrm>
    </dsp:sp>
    <dsp:sp modelId="{1D5E8D59-C021-4E1D-A33C-F4DE46D4B81A}">
      <dsp:nvSpPr>
        <dsp:cNvPr id="0" name=""/>
        <dsp:cNvSpPr/>
      </dsp:nvSpPr>
      <dsp:spPr>
        <a:xfrm>
          <a:off x="0" y="5913978"/>
          <a:ext cx="8567472" cy="14091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фітотерапія, гомеопатія (сприяє заспокоєнню чай з м'яти, настоянка з кореню валеріани; підвищує життєвий тонус настоянка </a:t>
          </a:r>
          <a:r>
            <a:rPr lang="uk-UA" sz="2000" kern="1200" dirty="0" err="1" smtClean="0"/>
            <a:t>елеутерококу</a:t>
          </a:r>
          <a:r>
            <a:rPr lang="uk-UA" sz="2000" kern="1200" dirty="0" smtClean="0"/>
            <a:t>, женьшеню, родіоли рожевої)</a:t>
          </a:r>
          <a:endParaRPr lang="uk-UA" sz="2000" kern="1200" dirty="0"/>
        </a:p>
      </dsp:txBody>
      <dsp:txXfrm>
        <a:off x="68787" y="5982765"/>
        <a:ext cx="8429898" cy="1271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BD0B1-3FF2-450A-B0C2-5AD7DD2FD713}" type="datetimeFigureOut">
              <a:rPr lang="uk-UA" smtClean="0"/>
              <a:pPr/>
              <a:t>21.02.2024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590BB-ADB9-4A46-BEDB-C5AAAAB6537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118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D7914-FDE7-497B-B870-4F65DC06ABF4}" type="datetimeFigureOut">
              <a:rPr lang="uk-UA" smtClean="0"/>
              <a:pPr/>
              <a:t>21.02.2024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EF04-1DC9-46C2-9AD9-C50A65A9EC3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55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471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162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28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28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27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873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873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EF04-1DC9-46C2-9AD9-C50A65A9EC39}" type="slidenum">
              <a:rPr lang="uk-UA" smtClean="0"/>
              <a:pPr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873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FC2E-8223-4BD7-B9C7-66870D313539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2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C1C24-7B4D-427C-A3C9-4F277565A703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365C-0339-440E-8529-1A7C4DA8FAD7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C5E0-0E6C-4C7A-BCC7-61C7987542E9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2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1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3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4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6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7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9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DF9-F467-4ADE-B1D3-F20932844122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1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1244-C778-4209-9197-71856161C6C9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7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3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1FF3B-45FE-4815-A211-3B9F6E1DBD80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2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599C-06D5-4089-B38F-D89D73D20CB5}" type="datetime1">
              <a:rPr lang="en-US" smtClean="0"/>
              <a:t>2/21/2024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4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CE92-C330-4289-BEEA-9633F58F2157}" type="datetime1">
              <a:rPr lang="en-US" smtClean="0"/>
              <a:t>2/21/2024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15" indent="0">
              <a:buNone/>
              <a:defRPr sz="2100"/>
            </a:lvl2pPr>
            <a:lvl3pPr marL="1632832" indent="0">
              <a:buNone/>
              <a:defRPr sz="1800"/>
            </a:lvl3pPr>
            <a:lvl4pPr marL="2449246" indent="0">
              <a:buNone/>
              <a:defRPr sz="1600"/>
            </a:lvl4pPr>
            <a:lvl5pPr marL="3265661" indent="0">
              <a:buNone/>
              <a:defRPr sz="1600"/>
            </a:lvl5pPr>
            <a:lvl6pPr marL="4082078" indent="0">
              <a:buNone/>
              <a:defRPr sz="1600"/>
            </a:lvl6pPr>
            <a:lvl7pPr marL="4898493" indent="0">
              <a:buNone/>
              <a:defRPr sz="1600"/>
            </a:lvl7pPr>
            <a:lvl8pPr marL="5714908" indent="0">
              <a:buNone/>
              <a:defRPr sz="1600"/>
            </a:lvl8pPr>
            <a:lvl9pPr marL="6531325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8DC7-CD58-475D-A791-0D17609E17D8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3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15" indent="0">
              <a:buNone/>
              <a:defRPr sz="5000"/>
            </a:lvl2pPr>
            <a:lvl3pPr marL="1632832" indent="0">
              <a:buNone/>
              <a:defRPr sz="4300"/>
            </a:lvl3pPr>
            <a:lvl4pPr marL="2449246" indent="0">
              <a:buNone/>
              <a:defRPr sz="3600"/>
            </a:lvl4pPr>
            <a:lvl5pPr marL="3265661" indent="0">
              <a:buNone/>
              <a:defRPr sz="3600"/>
            </a:lvl5pPr>
            <a:lvl6pPr marL="4082078" indent="0">
              <a:buNone/>
              <a:defRPr sz="3600"/>
            </a:lvl6pPr>
            <a:lvl7pPr marL="4898493" indent="0">
              <a:buNone/>
              <a:defRPr sz="3600"/>
            </a:lvl7pPr>
            <a:lvl8pPr marL="5714908" indent="0">
              <a:buNone/>
              <a:defRPr sz="3600"/>
            </a:lvl8pPr>
            <a:lvl9pPr marL="6531325" indent="0">
              <a:buNone/>
              <a:defRPr sz="36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15" indent="0">
              <a:buNone/>
              <a:defRPr sz="2100"/>
            </a:lvl2pPr>
            <a:lvl3pPr marL="1632832" indent="0">
              <a:buNone/>
              <a:defRPr sz="1800"/>
            </a:lvl3pPr>
            <a:lvl4pPr marL="2449246" indent="0">
              <a:buNone/>
              <a:defRPr sz="1600"/>
            </a:lvl4pPr>
            <a:lvl5pPr marL="3265661" indent="0">
              <a:buNone/>
              <a:defRPr sz="1600"/>
            </a:lvl5pPr>
            <a:lvl6pPr marL="4082078" indent="0">
              <a:buNone/>
              <a:defRPr sz="1600"/>
            </a:lvl6pPr>
            <a:lvl7pPr marL="4898493" indent="0">
              <a:buNone/>
              <a:defRPr sz="1600"/>
            </a:lvl7pPr>
            <a:lvl8pPr marL="5714908" indent="0">
              <a:buNone/>
              <a:defRPr sz="1600"/>
            </a:lvl8pPr>
            <a:lvl9pPr marL="6531325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6CAF-BF5B-4B9C-8633-440EED71D10F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3" tIns="81642" rIns="163283" bIns="8164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163283" tIns="81642" rIns="163283" bIns="816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4DCF-2C4F-4E75-8B25-EAB8CB1495FB}" type="datetime1">
              <a:rPr lang="en-US" smtClean="0"/>
              <a:t>2/21/2024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8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632832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3" indent="-612313" algn="l" defTabSz="1632832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75" indent="-510260" algn="l" defTabSz="1632832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39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54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69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86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00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15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32" indent="-408207" algn="l" defTabSz="16328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1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32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46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61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7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93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0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2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youtu.be/IV4ozGnXLt8?si=ljRFvI1uOJwL0gGv" TargetMode="External"/><Relationship Id="rId5" Type="http://schemas.openxmlformats.org/officeDocument/2006/relationships/hyperlink" Target="https://trevog-bolshe.net/blog/test-chy-ye-u-vas-vygorannya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b.watch/pMHJwTf9Jc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842211" y="8657575"/>
            <a:ext cx="3136978" cy="45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uk-UA" sz="2900" dirty="0" smtClean="0">
                <a:solidFill>
                  <a:schemeClr val="accent3"/>
                </a:solidFill>
                <a:latin typeface="e-Ukraine" pitchFamily="50" charset="-52"/>
              </a:rPr>
              <a:t>Київ  2024</a:t>
            </a:r>
            <a:endParaRPr lang="uk-UA" sz="2900" dirty="0">
              <a:solidFill>
                <a:schemeClr val="accent3"/>
              </a:solidFill>
              <a:latin typeface="e-Ukraine" pitchFamily="50" charset="-52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505200" y="6558229"/>
            <a:ext cx="11811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endParaRPr lang="uk-UA" sz="3000" b="1" dirty="0">
              <a:latin typeface="e-Ukraine" pitchFamily="50" charset="-52"/>
            </a:endParaRPr>
          </a:p>
          <a:p>
            <a:pPr algn="ctr">
              <a:lnSpc>
                <a:spcPts val="3920"/>
              </a:lnSpc>
            </a:pPr>
            <a:r>
              <a:rPr lang="uk-UA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-Ukraine" pitchFamily="50" charset="-52"/>
              </a:rPr>
              <a:t>ДЕПАРТАМЕНТ ПЕРСОНАЛУ</a:t>
            </a:r>
          </a:p>
        </p:txBody>
      </p:sp>
      <p:sp>
        <p:nvSpPr>
          <p:cNvPr id="10" name="Місце для номера слайда 9"/>
          <p:cNvSpPr>
            <a:spLocks noGrp="1"/>
          </p:cNvSpPr>
          <p:nvPr>
            <p:ph type="sldNum" sz="quarter" idx="12"/>
          </p:nvPr>
        </p:nvSpPr>
        <p:spPr>
          <a:xfrm>
            <a:off x="17678400" y="9639302"/>
            <a:ext cx="304800" cy="365126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  <a:latin typeface="e-Ukraine" pitchFamily="50" charset="-52"/>
              </a:rPr>
              <a:pPr/>
              <a:t>1</a:t>
            </a:fld>
            <a:endParaRPr lang="en-US" dirty="0">
              <a:solidFill>
                <a:schemeClr val="bg1"/>
              </a:solidFill>
              <a:latin typeface="e-Ukraine" pitchFamily="50" charset="-52"/>
            </a:endParaRP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685"/>
            <a:ext cx="3616326" cy="86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Прямокутник 8"/>
          <p:cNvSpPr/>
          <p:nvPr/>
        </p:nvSpPr>
        <p:spPr>
          <a:xfrm>
            <a:off x="2514600" y="4219158"/>
            <a:ext cx="12954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1430"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-Ukraine" pitchFamily="50" charset="-52"/>
              </a:rPr>
              <a:t>Профілактика та подолання синдрому «професійного вигорання» державних службовців</a:t>
            </a:r>
            <a:endParaRPr lang="uk-UA" sz="4400" b="1" dirty="0">
              <a:ln w="11430"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-Ukraine" pitchFamily="50" charset="-52"/>
            </a:endParaRPr>
          </a:p>
        </p:txBody>
      </p:sp>
      <p:pic>
        <p:nvPicPr>
          <p:cNvPr id="2" name="Picture 3" descr="C:\Users\User\Desktop\вигорання\5dd3f47a1e8a1-21645160-business5-01-1521544235-650-0d3e0eaa6a-1523282994_700x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750" y="365685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0140" y="1485900"/>
            <a:ext cx="14023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62200" y="6210300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2800" b="1" dirty="0" smtClean="0"/>
          </a:p>
          <a:p>
            <a:pPr algn="just"/>
            <a:endParaRPr lang="uk-UA" sz="2800" b="1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39000" y="163895"/>
            <a:ext cx="10835185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Тест "Визначення ступеня схильності до стресу"  </a:t>
            </a:r>
            <a:r>
              <a:rPr lang="uk-UA" sz="2400" b="1" dirty="0" smtClean="0"/>
              <a:t>(</a:t>
            </a:r>
            <a:r>
              <a:rPr lang="uk-UA" sz="2400" b="1" dirty="0"/>
              <a:t>для самоконтролю) </a:t>
            </a:r>
          </a:p>
          <a:p>
            <a:r>
              <a:rPr lang="uk-UA" sz="2400" b="1" dirty="0"/>
              <a:t>Перед Вами 18 тверджень. Ви повинні визначити, якою мірою кожне твердження стосується вас. У відповідях використайте шкалу: </a:t>
            </a:r>
          </a:p>
          <a:p>
            <a:r>
              <a:rPr lang="uk-UA" sz="2400" b="1" dirty="0"/>
              <a:t> 1 — завжди;       2 — майже завжди;      </a:t>
            </a:r>
            <a:r>
              <a:rPr lang="uk-UA" sz="2400" b="1" dirty="0" smtClean="0"/>
              <a:t>З—рідко;   </a:t>
            </a:r>
            <a:r>
              <a:rPr lang="uk-UA" sz="2400" b="1" dirty="0"/>
              <a:t>4 — дуже </a:t>
            </a:r>
            <a:r>
              <a:rPr lang="uk-UA" sz="2400" b="1" dirty="0" smtClean="0"/>
              <a:t>рідко;  </a:t>
            </a:r>
            <a:r>
              <a:rPr lang="uk-UA" sz="2400" b="1" dirty="0"/>
              <a:t>5 — ніколи.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6800" y="1877226"/>
            <a:ext cx="13487400" cy="74573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1. Не менше одного разу в день я їм гарячу їжу. </a:t>
            </a:r>
          </a:p>
          <a:p>
            <a:r>
              <a:rPr lang="uk-UA" sz="2400" dirty="0" smtClean="0"/>
              <a:t>2. Не менше чотирьох ночей на тиждень я сплю по 7-8 год. </a:t>
            </a:r>
          </a:p>
          <a:p>
            <a:r>
              <a:rPr lang="uk-UA" sz="2400" dirty="0" smtClean="0"/>
              <a:t>3. Я отримую від людей позитивний емоційний заряд, сам плачу людям тим самим. </a:t>
            </a:r>
          </a:p>
          <a:p>
            <a:r>
              <a:rPr lang="uk-UA" sz="2400" dirty="0" smtClean="0"/>
              <a:t>4. У мене є родичі, на яких я можу покластися. </a:t>
            </a:r>
          </a:p>
          <a:p>
            <a:r>
              <a:rPr lang="uk-UA" sz="2400" dirty="0" smtClean="0"/>
              <a:t>5. Я займаюся фізичною зарядкою не менш двох разів на тиждень. </a:t>
            </a:r>
          </a:p>
          <a:p>
            <a:r>
              <a:rPr lang="uk-UA" sz="2400" dirty="0" smtClean="0"/>
              <a:t>6. Я викурюю за день менше половини пачки сигарет. </a:t>
            </a:r>
          </a:p>
          <a:p>
            <a:r>
              <a:rPr lang="uk-UA" sz="2400" dirty="0" smtClean="0"/>
              <a:t>7. За тиждень я вживаю алкоголь менше п'яти разів. </a:t>
            </a:r>
          </a:p>
          <a:p>
            <a:r>
              <a:rPr lang="uk-UA" sz="2400" dirty="0" smtClean="0"/>
              <a:t>8. Моя вага відповідає моєму зростові. </a:t>
            </a:r>
          </a:p>
          <a:p>
            <a:r>
              <a:rPr lang="uk-UA" sz="2400" dirty="0" smtClean="0"/>
              <a:t>9. Моя зарплата відповідає моїм витратам. </a:t>
            </a:r>
          </a:p>
          <a:p>
            <a:r>
              <a:rPr lang="uk-UA" sz="2400" dirty="0" smtClean="0"/>
              <a:t>10. У мене багато друзів і знайомих. </a:t>
            </a:r>
          </a:p>
          <a:p>
            <a:r>
              <a:rPr lang="uk-UA" sz="2400" dirty="0" smtClean="0"/>
              <a:t>11. У мене є товариш, якому я можу довірити свої найпотаємніші думки. </a:t>
            </a:r>
          </a:p>
          <a:p>
            <a:r>
              <a:rPr lang="uk-UA" sz="2400" dirty="0" smtClean="0"/>
              <a:t>12. Моє здоров'я в нормі. </a:t>
            </a:r>
          </a:p>
          <a:p>
            <a:r>
              <a:rPr lang="uk-UA" sz="2400" dirty="0" smtClean="0"/>
              <a:t>13. Я можу вільно говорити про свої переживання, перебуваючи не в гуморі. </a:t>
            </a:r>
          </a:p>
          <a:p>
            <a:r>
              <a:rPr lang="uk-UA" sz="2400" dirty="0" smtClean="0"/>
              <a:t>14. Я обговорюю свої особисті проблеми з людьми, з якими спілкуюся. </a:t>
            </a:r>
          </a:p>
          <a:p>
            <a:r>
              <a:rPr lang="uk-UA" sz="2400" dirty="0" smtClean="0"/>
              <a:t>15. Не менше одного разу на тиждень жартую. </a:t>
            </a:r>
          </a:p>
          <a:p>
            <a:r>
              <a:rPr lang="uk-UA" sz="2400" dirty="0" smtClean="0"/>
              <a:t>16. Я здатний досить ефективно організувати свій час. </a:t>
            </a:r>
          </a:p>
          <a:p>
            <a:r>
              <a:rPr lang="uk-UA" sz="2400" dirty="0" smtClean="0"/>
              <a:t>17. Я випиваю менше як три чашки кави (чаю) на день. </a:t>
            </a:r>
          </a:p>
          <a:p>
            <a:r>
              <a:rPr lang="uk-UA" sz="2400" dirty="0" smtClean="0"/>
              <a:t>18. Протягом дня мені вдається деякий час побути наодинці.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4239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353800" y="768605"/>
            <a:ext cx="5582809" cy="64698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/>
              <a:t>Обробка й оцінка результатів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9412" y="3554968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25547666"/>
              </p:ext>
            </p:extLst>
          </p:nvPr>
        </p:nvGraphicFramePr>
        <p:xfrm>
          <a:off x="1828799" y="1714500"/>
          <a:ext cx="9759287" cy="4883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C:\Users\User\Desktop\вигорання\emoczijne_vygorannya_symptomy_fazy_ta_yak_podolat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5600700"/>
            <a:ext cx="5852162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077200" y="717499"/>
            <a:ext cx="9144000" cy="486941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dirty="0"/>
              <a:t>Термін «професійне вигорання» з'явився у психологічній літературі відносно недавно. Його ввів американсь­кий психіатр </a:t>
            </a:r>
            <a:r>
              <a:rPr lang="uk-UA" sz="2800" dirty="0" err="1"/>
              <a:t>Х.Дж</a:t>
            </a:r>
            <a:r>
              <a:rPr lang="uk-UA" sz="2800" dirty="0"/>
              <a:t>. </a:t>
            </a:r>
            <a:r>
              <a:rPr lang="uk-UA" sz="2800" dirty="0" err="1"/>
              <a:t>Фрейденбергер</a:t>
            </a:r>
            <a:r>
              <a:rPr lang="uk-UA" sz="2800" dirty="0"/>
              <a:t> у 1974 році для характеристики психіч­ного стану здорових людей, які інтенсивно спілкуються з клієнтами, пацієнтами, постійно перебувають в емоційно завантаженій атмосфері при наданні професійної допомоги. Це </a:t>
            </a:r>
            <a:r>
              <a:rPr lang="uk-UA" sz="2800" dirty="0" smtClean="0"/>
              <a:t>– люди, </a:t>
            </a:r>
            <a:r>
              <a:rPr lang="uk-UA" sz="2800" dirty="0"/>
              <a:t>які працюють у системі «людина-людина»: лікарі, юристи, соціальні працівники, психіатри, психологи, вчи­телі тощо.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00" y="6667500"/>
            <a:ext cx="9144000" cy="153233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dirty="0"/>
              <a:t>Нині він має вже діагностичний статус у «Міжнародній класифікації хвороб - 10»: «</a:t>
            </a:r>
            <a:r>
              <a:rPr lang="en-US" sz="2800" dirty="0"/>
              <a:t>Z 73 </a:t>
            </a:r>
            <a:r>
              <a:rPr lang="en-US" sz="2800" dirty="0" smtClean="0"/>
              <a:t>– </a:t>
            </a:r>
            <a:r>
              <a:rPr lang="uk-UA" sz="2800" dirty="0" smtClean="0"/>
              <a:t>проблеми, </a:t>
            </a:r>
            <a:r>
              <a:rPr lang="uk-UA" sz="2800" dirty="0"/>
              <a:t>пов'язані з труднощами управління власним життям».</a:t>
            </a:r>
          </a:p>
        </p:txBody>
      </p:sp>
      <p:pic>
        <p:nvPicPr>
          <p:cNvPr id="2050" name="Picture 2" descr="C:\Users\User\Desktop\вигорання\20210923142430-97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00300"/>
            <a:ext cx="5105228" cy="34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71800" y="2019301"/>
            <a:ext cx="7924800" cy="20090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dirty="0"/>
              <a:t>“Синдром згоряння” — складний психофізіологічний феномен, що визначається як емоційне, розумове і фізичне виснаження через тривале емоційне навантаження.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2400" y="5466666"/>
            <a:ext cx="9144000" cy="20090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dirty="0"/>
              <a:t>Синдром виявляється у депресивному стані, почутті втоми і спустошеності, утраті здатності бачити позитивні наслідки своєї праці, негативній настанові щодо роботи і життя в цілому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3074" name="Picture 2" descr="C:\Users\User\Desktop\вигорання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6365"/>
            <a:ext cx="5350424" cy="449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8610600" y="455889"/>
            <a:ext cx="5100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Причини «синдрому згорання»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056323302"/>
              </p:ext>
            </p:extLst>
          </p:nvPr>
        </p:nvGraphicFramePr>
        <p:xfrm>
          <a:off x="609600" y="1638300"/>
          <a:ext cx="21400589" cy="718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User\Desktop\вигорання\unnamed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69" y="4152900"/>
            <a:ext cx="44672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1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727982" y="1257300"/>
            <a:ext cx="4572000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dirty="0">
                <a:solidFill>
                  <a:schemeClr val="tx1"/>
                </a:solidFill>
              </a:rPr>
              <a:t>Н. </a:t>
            </a:r>
            <a:r>
              <a:rPr lang="uk-UA" altLang="uk-UA" sz="2000" dirty="0" err="1" smtClean="0">
                <a:solidFill>
                  <a:schemeClr val="tx1"/>
                </a:solidFill>
              </a:rPr>
              <a:t>Амінова</a:t>
            </a:r>
            <a:r>
              <a:rPr lang="uk-UA" altLang="uk-UA" sz="2000" dirty="0" smtClean="0">
                <a:solidFill>
                  <a:schemeClr val="tx1"/>
                </a:solidFill>
              </a:rPr>
              <a:t> </a:t>
            </a:r>
            <a:r>
              <a:rPr lang="uk-UA" altLang="uk-UA" sz="2000" dirty="0">
                <a:solidFill>
                  <a:schemeClr val="tx1"/>
                </a:solidFill>
              </a:rPr>
              <a:t>наводить такі основні ознаки цього синдрому:</a:t>
            </a:r>
            <a:endParaRPr lang="ru-RU" altLang="uk-UA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89108042"/>
              </p:ext>
            </p:extLst>
          </p:nvPr>
        </p:nvGraphicFramePr>
        <p:xfrm>
          <a:off x="1676400" y="2416956"/>
          <a:ext cx="8915400" cy="6384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Буклет з теми: &quot;Запобігання синдрому професійного вигорання&quot; | Інші  методичні матеріали. Психологі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781300"/>
            <a:ext cx="727363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2" descr="Ознаки професійного вигора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/>
          <p:cNvSpPr/>
          <p:nvPr/>
        </p:nvSpPr>
        <p:spPr>
          <a:xfrm>
            <a:off x="16535403" y="5524502"/>
            <a:ext cx="184729" cy="538607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pPr algn="ctr"/>
            <a:endParaRPr lang="ru-RU" sz="2900" b="1" spc="300" dirty="0">
              <a:latin typeface="e-Ukraine" pitchFamily="50" charset="-52"/>
            </a:endParaRPr>
          </a:p>
        </p:txBody>
      </p:sp>
      <p:pic>
        <p:nvPicPr>
          <p:cNvPr id="33" name="Image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74937"/>
            <a:ext cx="3616326" cy="86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3000066"/>
            <a:ext cx="15484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>
              <a:latin typeface="e-Ukraine" pitchFamily="50" charset="-52"/>
            </a:endParaRPr>
          </a:p>
          <a:p>
            <a:pPr marL="536575" indent="-536575">
              <a:buFont typeface="Wingdings" panose="05000000000000000000" pitchFamily="2" charset="2"/>
              <a:buChar char="§"/>
            </a:pPr>
            <a:endParaRPr lang="uk-UA" dirty="0">
              <a:latin typeface="e-Ukraine" pitchFamily="50" charset="-52"/>
            </a:endParaRPr>
          </a:p>
          <a:p>
            <a:pPr marL="536575" indent="-536575">
              <a:buFont typeface="Wingdings" panose="05000000000000000000" pitchFamily="2" charset="2"/>
              <a:buChar char="§"/>
            </a:pPr>
            <a:endParaRPr lang="uk-UA" dirty="0">
              <a:latin typeface="e-Ukraine" pitchFamily="50" charset="-52"/>
            </a:endParaRPr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12055767" y="2628900"/>
            <a:ext cx="4572000" cy="255389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dirty="0">
                <a:solidFill>
                  <a:schemeClr val="tx1"/>
                </a:solidFill>
                <a:latin typeface="+mn-lt"/>
              </a:rPr>
              <a:t>На емоційний стан </a:t>
            </a:r>
            <a:r>
              <a:rPr lang="uk-UA" altLang="uk-UA" sz="1800" dirty="0" smtClean="0">
                <a:solidFill>
                  <a:schemeClr val="tx1"/>
                </a:solidFill>
                <a:latin typeface="+mn-lt"/>
              </a:rPr>
              <a:t>державних службовців впливають </a:t>
            </a:r>
            <a:r>
              <a:rPr lang="uk-UA" altLang="uk-UA" sz="1800" dirty="0">
                <a:solidFill>
                  <a:schemeClr val="tx1"/>
                </a:solidFill>
                <a:latin typeface="+mn-lt"/>
              </a:rPr>
              <a:t>як організаційний клімат у колективі, так і ставлення </a:t>
            </a:r>
            <a:r>
              <a:rPr lang="uk-UA" altLang="uk-UA" sz="1800" dirty="0" smtClean="0">
                <a:solidFill>
                  <a:schemeClr val="tx1"/>
                </a:solidFill>
                <a:latin typeface="+mn-lt"/>
              </a:rPr>
              <a:t>керівництва. </a:t>
            </a:r>
            <a:r>
              <a:rPr lang="uk-UA" altLang="uk-UA" sz="1800" dirty="0">
                <a:solidFill>
                  <a:schemeClr val="tx1"/>
                </a:solidFill>
                <a:latin typeface="+mn-lt"/>
              </a:rPr>
              <a:t>Якщо </a:t>
            </a:r>
            <a:r>
              <a:rPr lang="uk-UA" altLang="uk-UA" sz="1800" dirty="0" smtClean="0">
                <a:solidFill>
                  <a:schemeClr val="tx1"/>
                </a:solidFill>
                <a:latin typeface="+mn-lt"/>
              </a:rPr>
              <a:t>останнє </a:t>
            </a:r>
            <a:r>
              <a:rPr lang="uk-UA" altLang="uk-UA" sz="1800" dirty="0">
                <a:solidFill>
                  <a:schemeClr val="tx1"/>
                </a:solidFill>
                <a:latin typeface="+mn-lt"/>
              </a:rPr>
              <a:t>забезпечує працівникам можливість професійного зростання, усіляко підтримує, чітко розподіляє обов’язки, то в колективі переважатиме емоційно-позитивна атмосфера.</a:t>
            </a:r>
            <a:endParaRPr lang="ru-RU" altLang="uk-UA" sz="18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18678898"/>
              </p:ext>
            </p:extLst>
          </p:nvPr>
        </p:nvGraphicFramePr>
        <p:xfrm>
          <a:off x="1237397" y="2173848"/>
          <a:ext cx="9648860" cy="7008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191000" y="1181100"/>
            <a:ext cx="5313314" cy="4086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Христина </a:t>
            </a:r>
            <a:r>
              <a:rPr lang="ru-RU" dirty="0" err="1"/>
              <a:t>Маслач</a:t>
            </a:r>
            <a:r>
              <a:rPr lang="ru-RU" dirty="0"/>
              <a:t> </a:t>
            </a:r>
            <a:r>
              <a:rPr lang="ru-RU" dirty="0" err="1"/>
              <a:t>виділила</a:t>
            </a:r>
            <a:r>
              <a:rPr lang="ru-RU" dirty="0"/>
              <a:t> </a:t>
            </a:r>
            <a:r>
              <a:rPr lang="ru-RU" dirty="0" err="1"/>
              <a:t>шість</a:t>
            </a:r>
            <a:r>
              <a:rPr lang="ru-RU" dirty="0"/>
              <a:t> форм «</a:t>
            </a:r>
            <a:r>
              <a:rPr lang="ru-RU" dirty="0" err="1"/>
              <a:t>вигорання</a:t>
            </a:r>
            <a:r>
              <a:rPr lang="ru-RU" dirty="0"/>
              <a:t>»</a:t>
            </a:r>
            <a:endParaRPr lang="uk-UA" dirty="0"/>
          </a:p>
        </p:txBody>
      </p:sp>
      <p:pic>
        <p:nvPicPr>
          <p:cNvPr id="4100" name="Picture 4" descr="Як перемогти професійне вигорання — робочі хитрощ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142" y="5793805"/>
            <a:ext cx="4441825" cy="29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68" y="5219700"/>
            <a:ext cx="562021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8" y="316823"/>
            <a:ext cx="2971800" cy="71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1143000" y="2095734"/>
            <a:ext cx="6172200" cy="459700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Процес вигорання виникає в результаті внутрішнього накопичення негативних емоцій без відповідної «розрядки» і розвивається поступово. Спочатку у «вигораючого» починає зростати напруга у спілкуванні. Далі емоційна перевтома переходить у фізичну, людина не відчуває в собі сил для виконання навіть дріб'язкових справ, доводиться докладати багато зусиль, щоб примусити себе приступити до роботи. </a:t>
            </a:r>
            <a:endParaRPr lang="uk-UA" altLang="uk-U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11658600" y="2705100"/>
            <a:ext cx="5935639" cy="617702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Така втома може провокувати стан пригніченості, апатію, спалахи роздратування, відчуття постійної напруги, дискомфорту. Стає усе важче зосередитись на виконуваній роботі, усе частіше з голови вилітають важливі справи. Людина вже не завжди здатна стримати викликане оточуючими роздратування, виникає потреба усамітнитися, обмежити контакти. Якщо ж це не вдається , то спрацьовує певна захисна реакція організму, яка може виражатися у байдужості до людей, цинізмі і навіть агресії.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endParaRPr lang="uk-UA" altLang="uk-UA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1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8" y="316823"/>
            <a:ext cx="2971800" cy="71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>
          <a:xfrm>
            <a:off x="12877800" y="9486900"/>
            <a:ext cx="42672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8610600" y="660965"/>
            <a:ext cx="8822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2800" b="1" i="1" dirty="0" smtClean="0"/>
              <a:t>Симптомами професійного вигорання можуть бути:</a:t>
            </a:r>
            <a:endParaRPr lang="uk-UA" altLang="uk-UA" sz="2800" b="1" i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23424554"/>
              </p:ext>
            </p:extLst>
          </p:nvPr>
        </p:nvGraphicFramePr>
        <p:xfrm>
          <a:off x="1295400" y="1790700"/>
          <a:ext cx="15849600" cy="76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59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игорання\liutyi-2024-prosti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3" y="3477560"/>
            <a:ext cx="4101180" cy="290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олна 2"/>
          <p:cNvSpPr/>
          <p:nvPr/>
        </p:nvSpPr>
        <p:spPr>
          <a:xfrm>
            <a:off x="12144829" y="257068"/>
            <a:ext cx="5166255" cy="1076432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uk-UA" sz="2500" dirty="0">
                <a:solidFill>
                  <a:schemeClr val="tx1"/>
                </a:solidFill>
                <a:latin typeface="e-Ukraine" pitchFamily="50" charset="-52"/>
              </a:rPr>
              <a:t>МЕТА НАВЧАННЯ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" name="Округлений прямокутник 26"/>
          <p:cNvSpPr/>
          <p:nvPr/>
        </p:nvSpPr>
        <p:spPr>
          <a:xfrm>
            <a:off x="1373008" y="1409700"/>
            <a:ext cx="10834914" cy="17331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rgbClr val="002060"/>
              </a:solidFill>
              <a:latin typeface="e-Ukraine" pitchFamily="50" charset="-52"/>
            </a:endParaRPr>
          </a:p>
          <a:p>
            <a:pPr algn="ctr"/>
            <a:r>
              <a:rPr lang="uk-UA" sz="2000" dirty="0" smtClean="0">
                <a:solidFill>
                  <a:srgbClr val="002060"/>
                </a:solidFill>
                <a:latin typeface="e-Ukraine" pitchFamily="50" charset="-52"/>
              </a:rPr>
              <a:t>інформування про феномен "професійного вигорання", його причини та наслідки;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  <a:latin typeface="e-Ukraine" pitchFamily="50" charset="-52"/>
              </a:rPr>
              <a:t>визначення шляхів його профілактики та подолання; 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  <a:latin typeface="e-Ukraine" pitchFamily="50" charset="-52"/>
              </a:rPr>
              <a:t>опанування антистресовими техніками; </a:t>
            </a:r>
            <a:endParaRPr lang="en-US" sz="2000" dirty="0" smtClean="0">
              <a:solidFill>
                <a:srgbClr val="002060"/>
              </a:solidFill>
              <a:latin typeface="e-Ukraine" pitchFamily="50" charset="-52"/>
            </a:endParaRPr>
          </a:p>
          <a:p>
            <a:pPr algn="ctr"/>
            <a:r>
              <a:rPr lang="uk-UA" sz="2000" dirty="0" smtClean="0">
                <a:solidFill>
                  <a:srgbClr val="002060"/>
                </a:solidFill>
                <a:latin typeface="e-Ukraine" pitchFamily="50" charset="-52"/>
              </a:rPr>
              <a:t>розширення знань про емоційний інтелект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e-Ukraine" pitchFamily="50" charset="-52"/>
              </a:rPr>
              <a:t> </a:t>
            </a:r>
            <a:endParaRPr lang="ru-RU" dirty="0">
              <a:solidFill>
                <a:srgbClr val="002060"/>
              </a:solidFill>
              <a:latin typeface="e-Ukraine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1965801"/>
            <a:ext cx="3848571" cy="2943870"/>
          </a:xfrm>
          <a:prstGeom prst="rect">
            <a:avLst/>
          </a:prstGeom>
        </p:spPr>
      </p:pic>
      <p:sp>
        <p:nvSpPr>
          <p:cNvPr id="5" name="Стрілка вправо 4"/>
          <p:cNvSpPr/>
          <p:nvPr/>
        </p:nvSpPr>
        <p:spPr>
          <a:xfrm>
            <a:off x="5262524" y="3955595"/>
            <a:ext cx="3581400" cy="144780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ДАТА ПРОВЕДЕННЯ: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8843924" y="4286547"/>
            <a:ext cx="33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21.02.2024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8" name="Горизонтальний сувій 7"/>
          <p:cNvSpPr/>
          <p:nvPr/>
        </p:nvSpPr>
        <p:spPr>
          <a:xfrm>
            <a:off x="6477000" y="5753100"/>
            <a:ext cx="10287000" cy="406234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-Ukraine" pitchFamily="50" charset="-52"/>
              </a:rPr>
              <a:t>Надія МОЛЧАНОВА</a:t>
            </a:r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-Ukraine" pitchFamily="50" charset="-52"/>
              </a:rPr>
              <a:t> </a:t>
            </a:r>
            <a:r>
              <a:rPr lang="uk-UA" b="1" dirty="0" smtClean="0">
                <a:solidFill>
                  <a:srgbClr val="002060"/>
                </a:solidFill>
                <a:latin typeface="e-Ukraine" pitchFamily="50" charset="-52"/>
              </a:rPr>
              <a:t>– </a:t>
            </a:r>
            <a:r>
              <a:rPr lang="uk-UA" dirty="0" smtClean="0">
                <a:solidFill>
                  <a:srgbClr val="002060"/>
                </a:solidFill>
                <a:latin typeface="e-Ukraine" pitchFamily="50" charset="-52"/>
              </a:rPr>
              <a:t>заступник начальника управління – начальник відділу організації професійного навчання управління професійного розвитку та добору персоналу Департаменту персоналу</a:t>
            </a:r>
          </a:p>
          <a:p>
            <a:endParaRPr lang="en-US" b="1" dirty="0">
              <a:solidFill>
                <a:srgbClr val="002060"/>
              </a:solidFill>
              <a:latin typeface="e-Ukraine" pitchFamily="50" charset="-52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4" name="Стрілка вправо 23"/>
          <p:cNvSpPr/>
          <p:nvPr/>
        </p:nvSpPr>
        <p:spPr>
          <a:xfrm>
            <a:off x="2695433" y="7060373"/>
            <a:ext cx="3581400" cy="144780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СПІКЕР:</a:t>
            </a:r>
            <a:endParaRPr lang="uk-UA" sz="2400" b="1" dirty="0">
              <a:solidFill>
                <a:srgbClr val="002060"/>
              </a:solidFill>
            </a:endParaRPr>
          </a:p>
          <a:p>
            <a:pPr algn="ctr"/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89974" l="9961" r="89941">
                        <a14:backgroundMark x1="26563" y1="85677" x2="26563" y2="8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11"/>
          <a:stretch/>
        </p:blipFill>
        <p:spPr>
          <a:xfrm>
            <a:off x="1081480" y="5950857"/>
            <a:ext cx="3171040" cy="4172857"/>
          </a:xfrm>
          <a:prstGeom prst="rect">
            <a:avLst/>
          </a:prstGeom>
        </p:spPr>
      </p:pic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Овал 5"/>
          <p:cNvSpPr/>
          <p:nvPr/>
        </p:nvSpPr>
        <p:spPr>
          <a:xfrm>
            <a:off x="2144120" y="5209877"/>
            <a:ext cx="571500" cy="336095"/>
          </a:xfrm>
          <a:prstGeom prst="ellips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 b="1" dirty="0">
              <a:ln w="38100">
                <a:solidFill>
                  <a:schemeClr val="accent2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2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9" y="285498"/>
            <a:ext cx="2667000" cy="64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Місце для номера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6781800" y="281517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  </a:t>
            </a:r>
            <a:r>
              <a:rPr lang="uk-UA" altLang="uk-UA" sz="2400" b="1" dirty="0" smtClean="0">
                <a:solidFill>
                  <a:schemeClr val="tx1"/>
                </a:solidFill>
                <a:latin typeface="+mn-lt"/>
              </a:rPr>
              <a:t>Синдром вигорання включає в себе три основні складові:</a:t>
            </a: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endParaRPr lang="uk-UA" altLang="uk-U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8839200" y="800100"/>
            <a:ext cx="6324600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18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-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емоційну</a:t>
            </a: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виснаженість</a:t>
            </a: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;</a:t>
            </a:r>
            <a:b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</a:b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-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деперсоналізацію</a:t>
            </a: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;</a:t>
            </a:r>
            <a:b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</a:b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-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редукцію</a:t>
            </a: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професійних</a:t>
            </a: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досягнень</a:t>
            </a:r>
            <a: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  <a:t>.</a:t>
            </a:r>
            <a:br>
              <a:rPr lang="ru-RU" altLang="uk-UA" sz="2400" dirty="0">
                <a:solidFill>
                  <a:schemeClr val="tx1"/>
                </a:solidFill>
                <a:latin typeface="+mn-lt"/>
                <a:cs typeface="Courier New" panose="02070309020205020404" pitchFamily="49" charset="0"/>
              </a:rPr>
            </a:br>
            <a:endParaRPr lang="ru-RU" altLang="uk-UA" sz="2400" dirty="0">
              <a:solidFill>
                <a:schemeClr val="tx1"/>
              </a:solidFill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371600" y="2875128"/>
            <a:ext cx="7921625" cy="132802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 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Під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u="sng" dirty="0" err="1">
                <a:solidFill>
                  <a:schemeClr val="tx1"/>
                </a:solidFill>
                <a:latin typeface="+mn-lt"/>
              </a:rPr>
              <a:t>емоційною</a:t>
            </a:r>
            <a:r>
              <a:rPr lang="ru-RU" altLang="uk-UA" sz="2400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u="sng" dirty="0" err="1">
                <a:solidFill>
                  <a:schemeClr val="tx1"/>
                </a:solidFill>
                <a:latin typeface="+mn-lt"/>
              </a:rPr>
              <a:t>виснаженістю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розуміється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відчуття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спустошеності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і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втоми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викликане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власною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uk-UA" sz="2400" dirty="0" err="1">
                <a:solidFill>
                  <a:schemeClr val="tx1"/>
                </a:solidFill>
                <a:latin typeface="+mn-lt"/>
              </a:rPr>
              <a:t>роботою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. </a:t>
            </a:r>
            <a:br>
              <a:rPr lang="ru-RU" altLang="uk-UA" sz="2400" dirty="0">
                <a:solidFill>
                  <a:schemeClr val="tx1"/>
                </a:solidFill>
                <a:latin typeface="+mn-lt"/>
              </a:rPr>
            </a:br>
            <a:endParaRPr lang="ru-RU" altLang="uk-U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5000" y="4533900"/>
            <a:ext cx="99060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uk-UA" sz="2400" dirty="0"/>
              <a:t>  </a:t>
            </a:r>
            <a:r>
              <a:rPr lang="ru-RU" altLang="uk-UA" sz="2400" u="sng" dirty="0" err="1"/>
              <a:t>Деперсоналізація</a:t>
            </a:r>
            <a:r>
              <a:rPr lang="ru-RU" altLang="uk-UA" sz="2400" u="sng" dirty="0"/>
              <a:t> (</a:t>
            </a:r>
            <a:r>
              <a:rPr lang="ru-RU" altLang="uk-UA" sz="2400" u="sng" dirty="0" err="1"/>
              <a:t>дегуманізація</a:t>
            </a:r>
            <a:r>
              <a:rPr lang="ru-RU" altLang="uk-UA" sz="2400" u="sng" dirty="0"/>
              <a:t>) </a:t>
            </a:r>
            <a:r>
              <a:rPr lang="ru-RU" altLang="uk-UA" sz="2400" dirty="0"/>
              <a:t>— </a:t>
            </a:r>
            <a:r>
              <a:rPr lang="ru-RU" altLang="uk-UA" sz="2400" dirty="0" err="1"/>
              <a:t>цинічне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відношення</a:t>
            </a:r>
            <a:r>
              <a:rPr lang="ru-RU" altLang="uk-UA" sz="2400" dirty="0"/>
              <a:t> до </a:t>
            </a:r>
            <a:r>
              <a:rPr lang="ru-RU" altLang="uk-UA" sz="2400" dirty="0" err="1"/>
              <a:t>роботи</a:t>
            </a:r>
            <a:r>
              <a:rPr lang="ru-RU" altLang="uk-UA" sz="2400" dirty="0"/>
              <a:t> та до </a:t>
            </a:r>
            <a:r>
              <a:rPr lang="ru-RU" altLang="uk-UA" sz="2400" dirty="0" err="1"/>
              <a:t>її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об'єктів</a:t>
            </a:r>
            <a:r>
              <a:rPr lang="ru-RU" altLang="uk-UA" sz="2400" dirty="0"/>
              <a:t>. </a:t>
            </a:r>
            <a:r>
              <a:rPr lang="ru-RU" altLang="uk-UA" sz="2400" dirty="0" err="1"/>
              <a:t>Зокрема</a:t>
            </a:r>
            <a:r>
              <a:rPr lang="ru-RU" altLang="uk-UA" sz="2400" dirty="0"/>
              <a:t>, в </a:t>
            </a:r>
            <a:r>
              <a:rPr lang="ru-RU" altLang="uk-UA" sz="2400" dirty="0" err="1"/>
              <a:t>соціальній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сфері</a:t>
            </a:r>
            <a:r>
              <a:rPr lang="ru-RU" altLang="uk-UA" sz="2400" dirty="0"/>
              <a:t> при </a:t>
            </a:r>
            <a:r>
              <a:rPr lang="ru-RU" altLang="uk-UA" sz="2400" dirty="0" err="1"/>
              <a:t>деперсоналізації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виникає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байдуже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негуманне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цинічне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відношення</a:t>
            </a:r>
            <a:r>
              <a:rPr lang="ru-RU" altLang="uk-UA" sz="2400" dirty="0"/>
              <a:t> до людей, з </a:t>
            </a:r>
            <a:r>
              <a:rPr lang="ru-RU" altLang="uk-UA" sz="2400" dirty="0" err="1"/>
              <a:t>якими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працюють</a:t>
            </a:r>
            <a:r>
              <a:rPr lang="ru-RU" altLang="uk-UA" sz="2400" dirty="0"/>
              <a:t>. </a:t>
            </a:r>
            <a:br>
              <a:rPr lang="ru-RU" altLang="uk-UA" sz="2400" dirty="0"/>
            </a:br>
            <a:endParaRPr lang="ru-RU" altLang="uk-UA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00800" y="7048500"/>
            <a:ext cx="10515600" cy="13280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uk-UA" sz="2400" dirty="0"/>
              <a:t>  </a:t>
            </a:r>
            <a:r>
              <a:rPr lang="ru-RU" altLang="uk-UA" sz="2400" u="sng" dirty="0" err="1"/>
              <a:t>Редукція</a:t>
            </a:r>
            <a:r>
              <a:rPr lang="ru-RU" altLang="uk-UA" sz="2400" u="sng" dirty="0"/>
              <a:t> </a:t>
            </a:r>
            <a:r>
              <a:rPr lang="ru-RU" altLang="uk-UA" sz="2400" u="sng" dirty="0" err="1"/>
              <a:t>професійних</a:t>
            </a:r>
            <a:r>
              <a:rPr lang="ru-RU" altLang="uk-UA" sz="2400" u="sng" dirty="0"/>
              <a:t> </a:t>
            </a:r>
            <a:r>
              <a:rPr lang="ru-RU" altLang="uk-UA" sz="2400" u="sng" dirty="0" err="1"/>
              <a:t>досягнень</a:t>
            </a:r>
            <a:r>
              <a:rPr lang="ru-RU" altLang="uk-UA" sz="2400" u="sng" dirty="0"/>
              <a:t> </a:t>
            </a:r>
            <a:r>
              <a:rPr lang="ru-RU" altLang="uk-UA" sz="2400" dirty="0"/>
              <a:t>— </a:t>
            </a:r>
            <a:r>
              <a:rPr lang="ru-RU" altLang="uk-UA" sz="2400" dirty="0" err="1"/>
              <a:t>виникнення</a:t>
            </a:r>
            <a:r>
              <a:rPr lang="ru-RU" altLang="uk-UA" sz="2400" dirty="0"/>
              <a:t> у </a:t>
            </a:r>
            <a:r>
              <a:rPr lang="ru-RU" altLang="uk-UA" sz="2400" dirty="0" err="1"/>
              <a:t>працівників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почуття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некомпетентності</a:t>
            </a:r>
            <a:r>
              <a:rPr lang="ru-RU" altLang="uk-UA" sz="2400" dirty="0"/>
              <a:t> в </a:t>
            </a:r>
            <a:r>
              <a:rPr lang="ru-RU" altLang="uk-UA" sz="2400" dirty="0" err="1"/>
              <a:t>своїй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професійній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сфері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усвідомлення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неуспішності</a:t>
            </a:r>
            <a:r>
              <a:rPr lang="ru-RU" altLang="uk-UA" sz="2400" dirty="0"/>
              <a:t> в </a:t>
            </a:r>
            <a:r>
              <a:rPr lang="ru-RU" altLang="uk-UA" sz="2400" dirty="0" err="1"/>
              <a:t>ній</a:t>
            </a:r>
            <a:r>
              <a:rPr lang="ru-RU" altLang="uk-UA" sz="2400" dirty="0"/>
              <a:t>. </a:t>
            </a:r>
            <a:br>
              <a:rPr lang="ru-RU" altLang="uk-UA" sz="2400" dirty="0"/>
            </a:br>
            <a:endParaRPr lang="ru-RU" altLang="uk-UA" sz="2400" dirty="0"/>
          </a:p>
        </p:txBody>
      </p:sp>
      <p:pic>
        <p:nvPicPr>
          <p:cNvPr id="11266" name="Picture 2" descr="Професійний синдром вигорання склад 2 плоских Векторні ілюстрації концепц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05500"/>
            <a:ext cx="4826694" cy="30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7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986" y="77433"/>
            <a:ext cx="6431683" cy="401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9" y="285498"/>
            <a:ext cx="2667000" cy="64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Місце для номера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38600" y="666688"/>
            <a:ext cx="6096000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uk-UA" sz="2400" b="1" u="sng" dirty="0" smtClean="0"/>
              <a:t>  ПСИХОФІЗИЧНІ СИМПТОМИ:</a:t>
            </a:r>
            <a:r>
              <a:rPr lang="ru-RU" altLang="uk-UA" sz="2400" dirty="0" smtClean="0"/>
              <a:t/>
            </a:r>
            <a:br>
              <a:rPr lang="ru-RU" altLang="uk-UA" sz="2400" dirty="0" smtClean="0"/>
            </a:br>
            <a:endParaRPr lang="ru-RU" altLang="uk-UA" sz="2400" dirty="0"/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838200" y="2460168"/>
            <a:ext cx="12268200" cy="70487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- </a:t>
            </a: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почуття постійної, неминаючої втоми не тільки по вечорах, але і зранку, відразу ж після сну (симптом хронічної втоми);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відчуття емоційного і фізичного виснаження;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зниження сприйнятливості і реактивності на зміни зовнішнього середовища (відсутність реакції цікавості та страху);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загальна </a:t>
            </a:r>
            <a:r>
              <a:rPr lang="uk-UA" altLang="uk-UA" sz="2400" dirty="0" err="1" smtClean="0">
                <a:solidFill>
                  <a:schemeClr val="tx1"/>
                </a:solidFill>
                <a:latin typeface="+mn-lt"/>
              </a:rPr>
              <a:t>астенізація</a:t>
            </a: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 (слабкість, зниження активності і енергії, погіршення біохімії крові і гормональних показників);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часті безпричинні головні болі, постійні розлади шлунково-кишкового тракту;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різка втрата чи різке збільшення ваги;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повне чи часткове безсоння (швидке засипання і відсутність сну раннім ранком, починаючи з 4 год., або ж навпаки, нездатність заснути до 2—3 год. ночі і «важке» пробудження вранці, коли потрібно вставати на роботу);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постійний загальмований, сонливий стан і бажання спати протягом усього дня;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задишка або порушення дихання при фізичному чи емоційному навантаженні;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помітне зниження зовнішньої і внутрішньої сенсорної чутливості: погіршення зору, слуху, нюху і дотику, втрата внутрішніх, тілесних відчуттів.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endParaRPr lang="uk-UA" altLang="uk-U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28443" y="1714500"/>
            <a:ext cx="1399032" cy="74566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19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657" y="-10486"/>
            <a:ext cx="6698776" cy="35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9" y="285498"/>
            <a:ext cx="2667000" cy="64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Місце для номера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76600" y="1257300"/>
            <a:ext cx="6934200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 СОЦІАЛЬНО-ПСИХОЛОГІЧНІ СИМПТОМИ: </a:t>
            </a:r>
            <a:br>
              <a:rPr lang="uk-UA" sz="2400" b="1" dirty="0" smtClean="0"/>
            </a:br>
            <a:endParaRPr lang="uk-UA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66800" y="3314700"/>
            <a:ext cx="10972800" cy="54142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/>
              <a:t>- байдужість, нудьга, пасивність і депресія (знижений емоційний тонус, почуття пригніченості); </a:t>
            </a:r>
            <a:br>
              <a:rPr lang="uk-UA" sz="2400" dirty="0"/>
            </a:br>
            <a:r>
              <a:rPr lang="uk-UA" sz="2400" dirty="0"/>
              <a:t>- підвищена дратівливість на незначні, дрібні події — часті нервові «зриви» (вибухи невмотивованого гніву чи відмова від спілкування, «відхід у себе»); </a:t>
            </a:r>
            <a:br>
              <a:rPr lang="uk-UA" sz="2400" dirty="0"/>
            </a:br>
            <a:r>
              <a:rPr lang="uk-UA" sz="2400" dirty="0"/>
              <a:t>- постійне переживання негативних емоцій, для яких у зовнішній ситуації причин немає (почуття провини, невпевненості, образи, підозри, сорому); </a:t>
            </a:r>
            <a:br>
              <a:rPr lang="uk-UA" sz="2400" dirty="0"/>
            </a:br>
            <a:r>
              <a:rPr lang="uk-UA" sz="2400" dirty="0"/>
              <a:t>- почуття неусвідомленого занепокоєння і підвищеної тривожності (відчуття, що «щось не </a:t>
            </a:r>
            <a:r>
              <a:rPr lang="uk-UA" sz="2400" dirty="0" smtClean="0"/>
              <a:t>так, </a:t>
            </a:r>
            <a:r>
              <a:rPr lang="uk-UA" sz="2400" dirty="0"/>
              <a:t>як треба»); </a:t>
            </a:r>
            <a:br>
              <a:rPr lang="uk-UA" sz="2400" dirty="0"/>
            </a:br>
            <a:r>
              <a:rPr lang="uk-UA" sz="2400" dirty="0"/>
              <a:t>- почуття гіпервідповідальності і постійний страх, що щось «не вийде», чи з чимось не вдасться впоратися; </a:t>
            </a:r>
            <a:br>
              <a:rPr lang="uk-UA" sz="2400" dirty="0"/>
            </a:br>
            <a:r>
              <a:rPr lang="uk-UA" sz="2400" dirty="0"/>
              <a:t>- загальна негативна установка на життєві і професійні перспективи (типу «Як не намагайся, все одно нічого не вийде»). </a:t>
            </a:r>
            <a:br>
              <a:rPr lang="uk-UA" sz="2400" dirty="0"/>
            </a:br>
            <a:endParaRPr lang="uk-UA" sz="24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5688136" y="2222193"/>
            <a:ext cx="1727147" cy="97840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49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843" y="23599"/>
            <a:ext cx="7022097" cy="368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10000" y="859619"/>
            <a:ext cx="4038600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ПОВЕДІНКОВІ СИМПТОМИ: </a:t>
            </a:r>
            <a:br>
              <a:rPr lang="uk-UA" sz="2400" dirty="0" smtClean="0"/>
            </a:br>
            <a:endParaRPr lang="uk-UA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3400" y="3086100"/>
            <a:ext cx="12268200" cy="66401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/>
              <a:t>- відчуття, що робота стає все важчою і важчою, а виконувати її — все складніше і складніше; </a:t>
            </a:r>
            <a:br>
              <a:rPr lang="uk-UA" sz="2400" dirty="0"/>
            </a:br>
            <a:r>
              <a:rPr lang="uk-UA" sz="2400" dirty="0"/>
              <a:t>- співробітник помітно змінює свій робочий режим дня (рано приходить на роботу і пізно йде або, навпаки, пізно приходить на роботу і рано йде); </a:t>
            </a:r>
            <a:br>
              <a:rPr lang="uk-UA" sz="2400" dirty="0"/>
            </a:br>
            <a:r>
              <a:rPr lang="uk-UA" sz="2400" dirty="0"/>
              <a:t>- незалежно від об'єктивної необхідності, працівник постійно бере роботу додому, але вдома її не робить; </a:t>
            </a:r>
            <a:br>
              <a:rPr lang="uk-UA" sz="2400" dirty="0"/>
            </a:br>
            <a:r>
              <a:rPr lang="uk-UA" sz="2400" dirty="0"/>
              <a:t>- керівник відмовляється від прийняття рішень, формулюючи різні причини для пояснень собі й іншим; </a:t>
            </a:r>
            <a:br>
              <a:rPr lang="uk-UA" sz="2400" dirty="0"/>
            </a:br>
            <a:r>
              <a:rPr lang="uk-UA" sz="2400" dirty="0"/>
              <a:t>- відчуття, що все марно, зневіра, зниження ентузіазму стосовно роботи, байдужість до результатів; </a:t>
            </a:r>
            <a:br>
              <a:rPr lang="uk-UA" sz="2400" dirty="0"/>
            </a:br>
            <a:r>
              <a:rPr lang="uk-UA" sz="2400" dirty="0"/>
              <a:t>- невиконання важливих, пріоритетних завдань і «застрягання» на дрібних деталях, витрата більшої частини робочого часу на погано усвідомлюване чи неусвідомлюване виконання автоматичних і елементарних дій; </a:t>
            </a:r>
            <a:br>
              <a:rPr lang="uk-UA" sz="2400" dirty="0"/>
            </a:br>
            <a:r>
              <a:rPr lang="uk-UA" sz="2400" dirty="0"/>
              <a:t>- дистанціювання від </a:t>
            </a:r>
            <a:r>
              <a:rPr lang="uk-UA" sz="2400" dirty="0" smtClean="0"/>
              <a:t>співробітників, </a:t>
            </a:r>
            <a:r>
              <a:rPr lang="uk-UA" sz="2400" dirty="0"/>
              <a:t>підвищення неадекватної критичності; </a:t>
            </a:r>
            <a:br>
              <a:rPr lang="uk-UA" sz="2400" dirty="0"/>
            </a:br>
            <a:r>
              <a:rPr lang="uk-UA" sz="2400" dirty="0"/>
              <a:t>- зловживання алкоголем, різке зростання викурених за день цигарок, вживання наркотиків. 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508811" y="1866900"/>
            <a:ext cx="2158689" cy="114300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5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363200" y="4686300"/>
            <a:ext cx="3752798" cy="4086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Методика К. </a:t>
            </a:r>
            <a:r>
              <a:rPr lang="ru-RU" dirty="0" err="1" smtClean="0"/>
              <a:t>Маслач</a:t>
            </a:r>
            <a:r>
              <a:rPr lang="ru-RU" dirty="0" smtClean="0"/>
              <a:t> та С. Джексона</a:t>
            </a:r>
            <a:endParaRPr lang="ru-RU" dirty="0"/>
          </a:p>
        </p:txBody>
      </p:sp>
      <p:pic>
        <p:nvPicPr>
          <p:cNvPr id="1026" name="Picture 2" descr="C:\Users\User\Downloads\qrcode_trevog-bolshe.n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73" y="2631043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678537" y="2781300"/>
            <a:ext cx="5601779" cy="7150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dirty="0" smtClean="0"/>
              <a:t>Тест «</a:t>
            </a:r>
            <a:r>
              <a:rPr lang="uk-UA" sz="3600" dirty="0" smtClean="0"/>
              <a:t>Чи є у вас вигорання?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26662" y="5448300"/>
            <a:ext cx="5905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trevog-bolshe.net/blog/test-chy-ye-u-vas-vygorannya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8496300"/>
            <a:ext cx="509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youtu.be/IV4ozGnXLt8?si=ljRFvI1uOJwL0gGv</a:t>
            </a:r>
            <a:endParaRPr lang="en-US" dirty="0" smtClean="0"/>
          </a:p>
          <a:p>
            <a:endParaRPr lang="uk-UA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529227"/>
              </p:ext>
            </p:extLst>
          </p:nvPr>
        </p:nvGraphicFramePr>
        <p:xfrm>
          <a:off x="11653926" y="8379657"/>
          <a:ext cx="1651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Об’єкт оболонки Пакувальника" showAsIcon="1" r:id="rId7" imgW="1650240" imgH="685800" progId="Package">
                  <p:embed/>
                </p:oleObj>
              </mc:Choice>
              <mc:Fallback>
                <p:oleObj name="Об’єкт оболонки Пакувальника" showAsIcon="1" r:id="rId7" imgW="16502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53926" y="8379657"/>
                        <a:ext cx="1651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4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1918506" y="1638300"/>
            <a:ext cx="7149294" cy="459700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1800" dirty="0">
                <a:solidFill>
                  <a:schemeClr val="tx1"/>
                </a:solidFill>
              </a:rPr>
              <a:t> </a:t>
            </a:r>
            <a:r>
              <a:rPr lang="ru-RU" altLang="uk-UA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Адекватне відношення до роботи і відведення їй належного місця у житті – найкраща </a:t>
            </a:r>
            <a:r>
              <a:rPr lang="uk-UA" altLang="uk-UA" sz="2400" i="1" u="sng" dirty="0" smtClean="0">
                <a:solidFill>
                  <a:schemeClr val="tx1"/>
                </a:solidFill>
                <a:latin typeface="+mn-lt"/>
              </a:rPr>
              <a:t>профілактика професійного вигорання.</a:t>
            </a: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На жаль, у житті ми не завжди маємо змогу робити тільки те, що нам подобається, приносить радість. А робота без радості пришвидшує вигорання в багато разів. Якщо ж користуватися настановою «Не можеш робити те, що любиш – навчись любити те, що робиш», то ніяке професійне вигорання нам не загрожуватиме!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endParaRPr lang="uk-UA" altLang="uk-U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10744200" y="5829300"/>
            <a:ext cx="5257800" cy="255389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  Правильно плануйте свій час: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- 8 год – повноцінний здоровий сон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- 8 год – робота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>- 8 год – активний відпочинок </a:t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r>
              <a:rPr lang="uk-UA" altLang="uk-UA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uk-UA" altLang="uk-UA" sz="2400" dirty="0" smtClean="0">
                <a:solidFill>
                  <a:schemeClr val="tx1"/>
                </a:solidFill>
                <a:latin typeface="+mn-lt"/>
              </a:rPr>
            </a:br>
            <a:endParaRPr lang="uk-UA" altLang="uk-UA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339" name="Picture 3" descr="C:\Users\User\Desktop\вигорання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181100"/>
            <a:ext cx="5715000" cy="43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112449"/>
            <a:ext cx="9144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>
              <a:latin typeface="Times New Roman"/>
            </a:endParaRPr>
          </a:p>
          <a:p>
            <a:endParaRPr lang="uk-UA" sz="2400" dirty="0">
              <a:latin typeface="Times New Roman"/>
            </a:endParaRPr>
          </a:p>
          <a:p>
            <a:endParaRPr lang="uk-UA" sz="2400" dirty="0">
              <a:latin typeface="Times New Roman"/>
            </a:endParaRPr>
          </a:p>
          <a:p>
            <a:endParaRPr lang="uk-UA" sz="1600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21000" y="738188"/>
            <a:ext cx="1075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prstClr val="black"/>
                </a:solidFill>
              </a:rPr>
              <a:t>100 %</a:t>
            </a:r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05295"/>
            <a:ext cx="456088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7" y="4369871"/>
            <a:ext cx="11461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82747" y="8424165"/>
            <a:ext cx="2267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prstClr val="black"/>
                </a:solidFill>
                <a:latin typeface="Times New Roman"/>
              </a:rPr>
              <a:t>ДУХОВНІСТЬ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726520" y="4369871"/>
            <a:ext cx="3413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prstClr val="black"/>
                </a:solidFill>
                <a:latin typeface="Times New Roman"/>
              </a:rPr>
              <a:t>СОЦІАЛЬНІ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uk-UA" sz="2400" b="1" dirty="0" smtClean="0">
                <a:solidFill>
                  <a:prstClr val="black"/>
                </a:solidFill>
                <a:latin typeface="Times New Roman"/>
              </a:rPr>
              <a:t>ЗВ’ЯЗКИ</a:t>
            </a:r>
            <a:endParaRPr lang="uk-UA" dirty="0"/>
          </a:p>
        </p:txBody>
      </p:sp>
      <p:pic>
        <p:nvPicPr>
          <p:cNvPr id="4103" name="Picture 7" descr="light blue diamond shape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783" y="5268198"/>
            <a:ext cx="2745645" cy="39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Прямоугольная система координат • Образав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12" y="1489352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77200" y="321333"/>
            <a:ext cx="7315200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  МЕТОДИ ГАРМОНІЗАЦІЇ ПСИХОФІЗИЧНОГО СТАНУ</a:t>
            </a:r>
            <a:br>
              <a:rPr lang="uk-UA" sz="2400" dirty="0" smtClean="0"/>
            </a:br>
            <a:endParaRPr lang="uk-UA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8146" y="1759256"/>
            <a:ext cx="10439400" cy="173664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/>
              <a:t>Людина є цілісною біоенергоінформаційною системою, тому вплив на будь-яку з цих складових позначається і на інших. Умовно всі методи гармонізації психофізичного стану людини можна об'єднати в 3 групи:</a:t>
            </a:r>
            <a:br>
              <a:rPr lang="uk-UA" sz="2400" dirty="0"/>
            </a:br>
            <a:endParaRPr lang="uk-UA" sz="24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05654051"/>
              </p:ext>
            </p:extLst>
          </p:nvPr>
        </p:nvGraphicFramePr>
        <p:xfrm>
          <a:off x="1318146" y="4686300"/>
          <a:ext cx="10416654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5938414" y="3734619"/>
            <a:ext cx="1766316" cy="97840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2778124"/>
            <a:ext cx="5565776" cy="556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2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12" grpId="0">
        <p:bldAsOne/>
      </p:bldGraphic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562600" y="460992"/>
            <a:ext cx="8712000" cy="1328023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ФІЗІОЛОГІЧНИЙ РІВЕНЬ РЕГУЛЯЦІЇ ПСИХОФІЗИЧНОГО СТАНУ </a:t>
            </a:r>
          </a:p>
          <a:p>
            <a:pPr algn="ctr"/>
            <a:r>
              <a:rPr lang="ru-RU" sz="2400" dirty="0" smtClean="0"/>
              <a:t>(ВПЛИВ НА ФІЗИЧНЕ ТІЛО): 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4274600" y="1060745"/>
            <a:ext cx="2286000" cy="113080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uk-UA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00016714"/>
              </p:ext>
            </p:extLst>
          </p:nvPr>
        </p:nvGraphicFramePr>
        <p:xfrm>
          <a:off x="228600" y="2040500"/>
          <a:ext cx="8567472" cy="73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504843718"/>
              </p:ext>
            </p:extLst>
          </p:nvPr>
        </p:nvGraphicFramePr>
        <p:xfrm>
          <a:off x="8839200" y="2095500"/>
          <a:ext cx="8305800" cy="723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3350941" y="1084060"/>
            <a:ext cx="2286000" cy="113080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uk-UA">
              <a:ln>
                <a:solidFill>
                  <a:schemeClr val="tx1"/>
                </a:solidFill>
                <a:prstDash val="sys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06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9" grpId="0">
        <p:bldAsOne/>
      </p:bldGraphic>
      <p:bldGraphic spid="10" grpId="0">
        <p:bldAsOne/>
      </p:bldGraphic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6386" name="Picture 2" descr="C:\Users\User\Desktop\вигорання\315607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83916"/>
            <a:ext cx="12039600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олна 2"/>
          <p:cNvSpPr/>
          <p:nvPr/>
        </p:nvSpPr>
        <p:spPr>
          <a:xfrm>
            <a:off x="11734800" y="175354"/>
            <a:ext cx="5928256" cy="1158146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uk-UA" sz="2500" dirty="0">
                <a:solidFill>
                  <a:schemeClr val="tx1"/>
                </a:solidFill>
                <a:latin typeface="e-Ukraine" pitchFamily="50" charset="-52"/>
              </a:rPr>
              <a:t>ПРОГРАМА НАВЧАННЯ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" y="226256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47088748"/>
              </p:ext>
            </p:extLst>
          </p:nvPr>
        </p:nvGraphicFramePr>
        <p:xfrm>
          <a:off x="1447800" y="1943100"/>
          <a:ext cx="15392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48" y="6515100"/>
            <a:ext cx="3996152" cy="265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6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64808"/>
            <a:ext cx="3343275" cy="33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146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621739" y="275788"/>
            <a:ext cx="8111321" cy="13280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ЕМОЦІЙНО-ВОЛЬОВА РЕГУЛЯЦІЯ ПСИХОФІЗИЧНОГО СТАНУ </a:t>
            </a:r>
          </a:p>
          <a:p>
            <a:r>
              <a:rPr lang="ru-RU" sz="2400" dirty="0" smtClean="0"/>
              <a:t>(ВПЛИВ НА ЕМОЦІЙНИЙ СТАН):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0" y="2095500"/>
            <a:ext cx="8839200" cy="214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uk-UA" sz="2400" dirty="0" smtClean="0"/>
              <a:t>гумор </a:t>
            </a:r>
            <a:r>
              <a:rPr lang="uk-UA" sz="2400" dirty="0"/>
              <a:t>(сміх позитивно впливає на імунну систему, активізуючи </a:t>
            </a:r>
            <a:r>
              <a:rPr lang="uk-UA" sz="2400" dirty="0" smtClean="0"/>
              <a:t>  Т-лімфоцити </a:t>
            </a:r>
            <a:r>
              <a:rPr lang="uk-UA" sz="2400" dirty="0"/>
              <a:t>крові; у відповідь на вашу усмішку організм продукуватиме бажані гормони радості; гумор чудово «перезаряджає» негатив</a:t>
            </a:r>
            <a:r>
              <a:rPr lang="uk-UA" sz="2400" dirty="0" smtClean="0"/>
              <a:t>)</a:t>
            </a:r>
          </a:p>
          <a:p>
            <a:pPr algn="just"/>
            <a:endParaRPr lang="uk-UA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85137" y="4890611"/>
            <a:ext cx="98298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uk-UA" sz="2400" dirty="0" smtClean="0"/>
              <a:t>музика </a:t>
            </a:r>
            <a:r>
              <a:rPr lang="uk-UA" sz="2400" dirty="0"/>
              <a:t>(найкраще сприяє гармонізації психоемоційного стану прослуховування класичної музики, хоча у малих дозах рок теж буває корисним, він допомагає вивільнитись від </a:t>
            </a:r>
            <a:r>
              <a:rPr lang="uk-UA" sz="2400" dirty="0" smtClean="0"/>
              <a:t>негативних емоцій</a:t>
            </a:r>
            <a:r>
              <a:rPr lang="uk-UA" sz="2400" dirty="0"/>
              <a:t>)</a:t>
            </a:r>
            <a:br>
              <a:rPr lang="uk-UA" sz="2400" dirty="0"/>
            </a:br>
            <a:endParaRPr lang="uk-UA" sz="2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0279" y="7573596"/>
            <a:ext cx="8797121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/>
              <a:t>- спілкування з сім’єю, друзями</a:t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796088"/>
            <a:ext cx="4968875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757640"/>
            <a:ext cx="5021052" cy="28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73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34000" y="342900"/>
            <a:ext cx="9144000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smtClean="0"/>
              <a:t>ЦІННІСНО-СМИСЛОВИЙ РІВЕНЬ РЕГУЛЯЦІЇ ПСИХОФІЗИЧНОГО СТАНУ </a:t>
            </a:r>
          </a:p>
          <a:p>
            <a:r>
              <a:rPr lang="ru-RU" sz="2400" dirty="0" smtClean="0"/>
              <a:t>(ВПЛИВ НА ДУМКИ, ЗМІНА СВІТОГЛЯДУ)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00200" y="2324100"/>
            <a:ext cx="9144000" cy="25538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dirty="0"/>
              <a:t>Образа, </a:t>
            </a:r>
            <a:r>
              <a:rPr lang="uk-UA" sz="2400" dirty="0" smtClean="0"/>
              <a:t>злість, </a:t>
            </a:r>
            <a:r>
              <a:rPr lang="uk-UA" sz="2400" dirty="0"/>
              <a:t>невдоволення, критика себе та інших – все це найшкідливіші для нашого організму емоції. Наш мозок викидає гормони стресу на будь-які подразники, що загрожують нашому спокою. При цьому йому зовсім байдуже, реальні вони чи вигадані. Тому і на надуману проблему організм відреагує, як на справжню.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53400" y="6362700"/>
            <a:ext cx="91440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dirty="0"/>
              <a:t>Отже, важливо навчитись контролювати свої думки і емоції. Відомий дослідник стресу </a:t>
            </a:r>
            <a:r>
              <a:rPr lang="uk-UA" sz="2400" dirty="0" err="1"/>
              <a:t>Сельє</a:t>
            </a:r>
            <a:r>
              <a:rPr lang="uk-UA" sz="2400" dirty="0"/>
              <a:t> зазначав, що має значення не те, що з вами відбувається, а те, як ви це сприймаєте</a:t>
            </a:r>
            <a:r>
              <a:rPr lang="uk-UA" sz="2400" dirty="0" smtClean="0"/>
              <a:t>.</a:t>
            </a:r>
          </a:p>
          <a:p>
            <a:pPr algn="just"/>
            <a:endParaRPr lang="uk-UA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50242"/>
            <a:ext cx="5000625" cy="490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609820"/>
            <a:ext cx="3429000" cy="450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0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146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62000" y="1871662"/>
            <a:ext cx="9144000" cy="33711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dirty="0"/>
              <a:t>Відома притча про двох мандрівників, яких мучила спрага і, нарешті, діставшись до поселення, вони отримали по півсклянки води. Один з подорожніх сприйняв склянку напівповною, з вдячністю прийняв ці півсклянки води і був задоволений. Інший же сприйняв склянку напівпорожньою і лишився невдоволеним, що йому не налили повну </a:t>
            </a:r>
            <a:r>
              <a:rPr lang="uk-UA" sz="2400" dirty="0" smtClean="0"/>
              <a:t>склянку.</a:t>
            </a:r>
          </a:p>
          <a:p>
            <a:pPr algn="just"/>
            <a:r>
              <a:rPr lang="uk-UA" sz="2400" dirty="0"/>
              <a:t/>
            </a:r>
            <a:br>
              <a:rPr lang="uk-UA" sz="2400" dirty="0"/>
            </a:br>
            <a:endParaRPr lang="uk-UA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077200" y="6667500"/>
            <a:ext cx="9144000" cy="214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400" dirty="0" smtClean="0"/>
              <a:t>Дивились двоє в одне вікно: один угледів саме багно.</a:t>
            </a:r>
            <a:br>
              <a:rPr lang="uk-UA" sz="2400" dirty="0" smtClean="0"/>
            </a:br>
            <a:r>
              <a:rPr lang="uk-UA" sz="2400" dirty="0" smtClean="0"/>
              <a:t>А інший – листя, дощем умите, блакитне небо і перші квіти,</a:t>
            </a:r>
            <a:br>
              <a:rPr lang="uk-UA" sz="2400" dirty="0" smtClean="0"/>
            </a:br>
            <a:r>
              <a:rPr lang="uk-UA" sz="2400" dirty="0" smtClean="0"/>
              <a:t>Побачив другий – весна давно!...</a:t>
            </a:r>
            <a:br>
              <a:rPr lang="uk-UA" sz="2400" dirty="0" smtClean="0"/>
            </a:br>
            <a:r>
              <a:rPr lang="uk-UA" sz="2400" dirty="0" smtClean="0"/>
              <a:t>Дивились двоє в одне вікно.</a:t>
            </a:r>
            <a:br>
              <a:rPr lang="uk-UA" sz="2400" dirty="0" smtClean="0"/>
            </a:br>
            <a:endParaRPr lang="uk-UA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86" y="800100"/>
            <a:ext cx="76565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26122"/>
            <a:ext cx="636693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8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65150"/>
            <a:ext cx="59626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7226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146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19200" y="1562101"/>
            <a:ext cx="9296400" cy="25538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Отже, важливо навчитись звертати увагу на позитивні моменти життя і вміти бути вдячними за них. Негативне запитання «За що?» бажано перетворювати на позитивне «Для чого?». Для чого у моєму житті з'явилась та чи інша неприємна ситуація? Які висновки я маю з неї зробити? Чого я маю в цій ситуації навчитись?</a:t>
            </a:r>
            <a:br>
              <a:rPr lang="uk-UA" sz="2400" dirty="0" smtClean="0"/>
            </a:br>
            <a:endParaRPr lang="uk-UA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34400" y="4457700"/>
            <a:ext cx="9144000" cy="214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400" dirty="0" smtClean="0"/>
              <a:t>Якщо з таких позицій підходити до життєвих ситуацій, то вони перестають сприйматися як проблеми, і життя починає сприйматись як школа, де події і ситуації складаються таким чином, щоб ми могли навчитись саме тому, що нам потрібно.  </a:t>
            </a:r>
            <a:br>
              <a:rPr lang="uk-UA" sz="2400" dirty="0" smtClean="0"/>
            </a:br>
            <a:endParaRPr lang="uk-UA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1239" y="7277100"/>
            <a:ext cx="91440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dirty="0"/>
              <a:t>Пам’ятайте, що подібне притягує подібне: чим ми цей світ наповнюємо через думки, емоції, вчинки, те до нас і повертається. Як говориться у відомій приказці: «Що посієш, те й пожнеш».</a:t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794" y="6896100"/>
            <a:ext cx="2391240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3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5362" name="Picture 2" descr="C:\Users\User\Desktop\вигорання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17628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14163768" y="3695700"/>
            <a:ext cx="3911648" cy="1146572"/>
          </a:xfrm>
          <a:prstGeom prst="flowChart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b="1" dirty="0">
                <a:latin typeface="e-Ukraine"/>
              </a:rPr>
              <a:t>Пам’ятка </a:t>
            </a:r>
            <a:endParaRPr lang="en-US" b="1" dirty="0" smtClean="0">
              <a:latin typeface="e-Ukraine"/>
            </a:endParaRPr>
          </a:p>
          <a:p>
            <a:pPr algn="ctr"/>
            <a:r>
              <a:rPr lang="uk-UA" b="1" dirty="0" smtClean="0">
                <a:latin typeface="e-Ukraine"/>
              </a:rPr>
              <a:t>«</a:t>
            </a:r>
            <a:r>
              <a:rPr lang="uk-UA" b="1" dirty="0">
                <a:latin typeface="e-Ukraine"/>
              </a:rPr>
              <a:t>Збереження емоційного </a:t>
            </a:r>
            <a:endParaRPr lang="uk-UA" b="1" dirty="0" smtClean="0">
              <a:latin typeface="e-Ukraine"/>
            </a:endParaRPr>
          </a:p>
          <a:p>
            <a:pPr algn="ctr"/>
            <a:r>
              <a:rPr lang="uk-UA" b="1" dirty="0" smtClean="0">
                <a:latin typeface="e-Ukraine"/>
              </a:rPr>
              <a:t>здоров’я</a:t>
            </a:r>
            <a:r>
              <a:rPr lang="uk-UA" b="1" dirty="0">
                <a:latin typeface="e-Ukraine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471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31146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43200" y="232410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ВПРАВА</a:t>
            </a:r>
            <a:endParaRPr lang="ru-RU" dirty="0"/>
          </a:p>
          <a:p>
            <a:r>
              <a:rPr lang="ru-RU" sz="2400" dirty="0"/>
              <a:t>Релаксація «Сходи до </a:t>
            </a:r>
            <a:r>
              <a:rPr lang="uk-UA" sz="2400" dirty="0" smtClean="0"/>
              <a:t>успіху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5" name="Picture 4" descr="Бизнесмен Двигаться Вверх На Шаги Для Достижения Успеха — стоковые  фотографии и другие картинки Бизнес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57300"/>
            <a:ext cx="9067800" cy="76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7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486739" y="4533900"/>
            <a:ext cx="13276943" cy="1577355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>
              <a:lnSpc>
                <a:spcPts val="12320"/>
              </a:lnSpc>
              <a:spcBef>
                <a:spcPct val="0"/>
              </a:spcBef>
            </a:pPr>
            <a:r>
              <a:rPr lang="uk-UA" sz="87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-Ukraine" pitchFamily="50" charset="-52"/>
              </a:rPr>
              <a:t>Дякуємо</a:t>
            </a:r>
            <a:r>
              <a:rPr lang="en-US" sz="87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-Ukraine" pitchFamily="50" charset="-52"/>
              </a:rPr>
              <a:t> </a:t>
            </a:r>
            <a:r>
              <a:rPr lang="uk-UA" sz="87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-Ukraine" pitchFamily="50" charset="-52"/>
              </a:rPr>
              <a:t>за </a:t>
            </a:r>
            <a:r>
              <a:rPr lang="uk-UA" sz="87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-Ukraine" pitchFamily="50" charset="-52"/>
              </a:rPr>
              <a:t>увагу</a:t>
            </a:r>
            <a:r>
              <a:rPr lang="en-US" sz="87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-Ukraine" pitchFamily="50" charset="-52"/>
              </a:rPr>
              <a:t>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57" y="1028700"/>
            <a:ext cx="380870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0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49625" y="3086100"/>
            <a:ext cx="128047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 стресу мало - життя стає нецікавим і нудним, якщо його занадто багато – то життя стає нестерпним».</a:t>
            </a:r>
          </a:p>
          <a:p>
            <a:endParaRPr lang="ru-RU" sz="3200" dirty="0"/>
          </a:p>
          <a:p>
            <a:pPr algn="r"/>
            <a:r>
              <a:rPr lang="ru-RU" sz="3200" i="1" dirty="0" err="1">
                <a:solidFill>
                  <a:schemeClr val="accent2">
                    <a:lumMod val="50000"/>
                  </a:schemeClr>
                </a:solidFill>
              </a:rPr>
              <a:t>Ханс</a:t>
            </a:r>
            <a:r>
              <a:rPr lang="ru-RU" sz="32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i="1" dirty="0" err="1">
                <a:solidFill>
                  <a:schemeClr val="accent2">
                    <a:lumMod val="50000"/>
                  </a:schemeClr>
                </a:solidFill>
              </a:rPr>
              <a:t>Сельє</a:t>
            </a:r>
            <a:endParaRPr lang="uk-UA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14800" y="7962900"/>
            <a:ext cx="3067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https://fb.watch/pMHJwTf9Jc/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0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" y="226256"/>
            <a:ext cx="3118382" cy="7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619956"/>
              </p:ext>
            </p:extLst>
          </p:nvPr>
        </p:nvGraphicFramePr>
        <p:xfrm>
          <a:off x="6616700" y="4800600"/>
          <a:ext cx="50530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Об’єкт оболонки Пакувальника" showAsIcon="1" r:id="rId4" imgW="5052240" imgH="685800" progId="Package">
                  <p:embed/>
                </p:oleObj>
              </mc:Choice>
              <mc:Fallback>
                <p:oleObj name="Об’єкт оболонки Пакувальника" showAsIcon="1" r:id="rId4" imgW="50522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6700" y="4800600"/>
                        <a:ext cx="50530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97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1000" y="1333500"/>
            <a:ext cx="8763000" cy="439269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dirty="0" smtClean="0"/>
              <a:t>За даними дослідження американського Національного інституту проблем здоров'я і професійної безпеки в наш час більше 35 млн. людей у всьому світі страждають клінічною формою синдрому хронічної втоми. На початку 70 років XX ст. цей стан було визначено як синдром «емоційного вигорання». </a:t>
            </a:r>
            <a:endParaRPr lang="en-US" sz="2800" dirty="0" smtClean="0"/>
          </a:p>
          <a:p>
            <a:pPr algn="just"/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82000" y="4000500"/>
            <a:ext cx="9144000" cy="58228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dirty="0" smtClean="0"/>
              <a:t>Існує так звана «група ризику» працівників, які найбільш схильні до вигорання – це ті, хто працює у сфері «людина-людина» і в силу своєї професії змушені багато і інтенсивно спілкуватись з іншими людьми. Факторами, які впливають на вигорання, є індивідуальні особливості нервової системи і темпераменту. Швидше «вигорають» працівники з слабкою нервовою системою та інтроверти, індивідуальні особливості яких не поєднуються з вимогами професій типу «людина-людина».</a:t>
            </a:r>
          </a:p>
          <a:p>
            <a:pPr algn="just"/>
            <a:r>
              <a:rPr lang="uk-UA" sz="2800" dirty="0"/>
              <a:t/>
            </a:r>
            <a:br>
              <a:rPr lang="uk-UA" sz="2800" dirty="0"/>
            </a:br>
            <a:endParaRPr lang="uk-UA" sz="2800" dirty="0"/>
          </a:p>
        </p:txBody>
      </p:sp>
      <p:pic>
        <p:nvPicPr>
          <p:cNvPr id="1027" name="Picture 3" descr="C:\Users\User\Desktop\вигорання\161813396_782558655973534_9015219526131634993_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188429"/>
            <a:ext cx="6205117" cy="353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вигорання\2-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62700"/>
            <a:ext cx="5165787" cy="29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10639" y="799068"/>
            <a:ext cx="94668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/>
              <a:t>Чи</a:t>
            </a:r>
            <a:r>
              <a:rPr lang="ru-RU" sz="3200" b="1" dirty="0"/>
              <a:t> </a:t>
            </a:r>
            <a:r>
              <a:rPr lang="ru-RU" sz="3200" b="1" dirty="0" err="1"/>
              <a:t>відчуваєте</a:t>
            </a:r>
            <a:r>
              <a:rPr lang="ru-RU" sz="3200" b="1" dirty="0"/>
              <a:t> Ви </a:t>
            </a:r>
            <a:r>
              <a:rPr lang="ru-RU" sz="3200" b="1" dirty="0" err="1"/>
              <a:t>професійне</a:t>
            </a:r>
            <a:r>
              <a:rPr lang="ru-RU" sz="3200" b="1" dirty="0"/>
              <a:t> (</a:t>
            </a:r>
            <a:r>
              <a:rPr lang="ru-RU" sz="3200" b="1" dirty="0" err="1"/>
              <a:t>емоційне</a:t>
            </a:r>
            <a:r>
              <a:rPr lang="ru-RU" sz="3200" b="1" dirty="0"/>
              <a:t>) </a:t>
            </a:r>
            <a:r>
              <a:rPr lang="ru-RU" sz="3200" b="1" dirty="0" err="1"/>
              <a:t>вигорання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у </a:t>
            </a:r>
            <a:r>
              <a:rPr lang="ru-RU" sz="3200" b="1" dirty="0" err="1"/>
              <a:t>вашій</a:t>
            </a:r>
            <a:r>
              <a:rPr lang="ru-RU" sz="3200" b="1" dirty="0"/>
              <a:t> </a:t>
            </a:r>
            <a:r>
              <a:rPr lang="ru-RU" sz="3200" b="1" dirty="0" err="1" smtClean="0"/>
              <a:t>роботі</a:t>
            </a:r>
            <a:r>
              <a:rPr lang="ru-RU" sz="3200" b="1" dirty="0" smtClean="0"/>
              <a:t>?</a:t>
            </a:r>
            <a:endParaRPr lang="ru-RU" sz="32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58571377"/>
              </p:ext>
            </p:extLst>
          </p:nvPr>
        </p:nvGraphicFramePr>
        <p:xfrm>
          <a:off x="2133600" y="2171700"/>
          <a:ext cx="9589738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4076700"/>
            <a:ext cx="499424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9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28600" y="1745182"/>
            <a:ext cx="14023975" cy="820650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/>
              <a:t>Чи дратує вас:</a:t>
            </a:r>
          </a:p>
          <a:p>
            <a:r>
              <a:rPr lang="uk-UA" sz="2800"/>
              <a:t> </a:t>
            </a:r>
            <a:r>
              <a:rPr lang="uk-UA" sz="2800" smtClean="0"/>
              <a:t>1. </a:t>
            </a:r>
            <a:r>
              <a:rPr lang="uk-UA" sz="2800" dirty="0"/>
              <a:t>Зім’ята сторінка </a:t>
            </a:r>
            <a:r>
              <a:rPr lang="uk-UA" sz="2800" dirty="0" smtClean="0"/>
              <a:t>газети, </a:t>
            </a:r>
            <a:r>
              <a:rPr lang="uk-UA" sz="2800" dirty="0"/>
              <a:t>яку ви хочете прочитати?</a:t>
            </a:r>
          </a:p>
          <a:p>
            <a:r>
              <a:rPr lang="uk-UA" sz="2800" dirty="0"/>
              <a:t> 2. Не надто молода жінка, вдягнена, як юна дівчина?</a:t>
            </a:r>
          </a:p>
          <a:p>
            <a:r>
              <a:rPr lang="uk-UA" sz="2800" dirty="0"/>
              <a:t> 3. Надмірна близькість співрозмовника під час бесіди?</a:t>
            </a:r>
          </a:p>
          <a:p>
            <a:r>
              <a:rPr lang="uk-UA" sz="2800" dirty="0"/>
              <a:t> 4. Жінка, </a:t>
            </a:r>
            <a:r>
              <a:rPr lang="uk-UA" sz="2800" dirty="0" smtClean="0"/>
              <a:t>яка </a:t>
            </a:r>
            <a:r>
              <a:rPr lang="uk-UA" sz="2800" dirty="0"/>
              <a:t>палить на вулиці або в громадському місці?</a:t>
            </a:r>
          </a:p>
          <a:p>
            <a:r>
              <a:rPr lang="uk-UA" sz="2800" dirty="0"/>
              <a:t> 5. Людина, що кашляє у ваш бік?</a:t>
            </a:r>
          </a:p>
          <a:p>
            <a:r>
              <a:rPr lang="uk-UA" sz="2800" dirty="0"/>
              <a:t> 6. Що хтось гризе нігті на ваших очах?</a:t>
            </a:r>
          </a:p>
          <a:p>
            <a:r>
              <a:rPr lang="uk-UA" sz="2800" dirty="0"/>
              <a:t> 7. Що хтось сміється невлад?</a:t>
            </a:r>
          </a:p>
          <a:p>
            <a:r>
              <a:rPr lang="uk-UA" sz="2800" dirty="0"/>
              <a:t> 8. Що хтось намагається вчити вас, що і як робити?</a:t>
            </a:r>
          </a:p>
          <a:p>
            <a:r>
              <a:rPr lang="uk-UA" sz="2800" dirty="0"/>
              <a:t> 9. Що кохана дівчина (хлопець) завжди запізнюється?</a:t>
            </a:r>
          </a:p>
          <a:p>
            <a:r>
              <a:rPr lang="uk-UA" sz="2800" dirty="0"/>
              <a:t> 10. Що в кінотеатрі той, хто сидить попереду, весь час крутиться і </a:t>
            </a:r>
            <a:r>
              <a:rPr lang="uk-UA" sz="2800" dirty="0" smtClean="0"/>
              <a:t>розмовляє?</a:t>
            </a:r>
            <a:endParaRPr lang="uk-UA" sz="2800" dirty="0"/>
          </a:p>
          <a:p>
            <a:r>
              <a:rPr lang="uk-UA" sz="2800" dirty="0"/>
              <a:t> 11. Що вам переповідають сюжет </a:t>
            </a:r>
            <a:r>
              <a:rPr lang="uk-UA" sz="2800" dirty="0" smtClean="0"/>
              <a:t>роману</a:t>
            </a:r>
            <a:r>
              <a:rPr lang="uk-UA" sz="2800" dirty="0"/>
              <a:t>, який ви тільки збираєтеся прочитати?</a:t>
            </a:r>
          </a:p>
          <a:p>
            <a:r>
              <a:rPr lang="uk-UA" sz="2800" dirty="0"/>
              <a:t> 12. Що вам дарують непотрібні речі?</a:t>
            </a:r>
          </a:p>
          <a:p>
            <a:r>
              <a:rPr lang="uk-UA" sz="2800" dirty="0"/>
              <a:t> 13. Голосна розмова в громадському транспорті?</a:t>
            </a:r>
          </a:p>
          <a:p>
            <a:r>
              <a:rPr lang="uk-UA" sz="2800" dirty="0"/>
              <a:t> 14. Надто сильний запах парфумів?</a:t>
            </a:r>
          </a:p>
          <a:p>
            <a:r>
              <a:rPr lang="uk-UA" sz="2800" dirty="0"/>
              <a:t> 15. Людина, яка жестикулює під час розмови?</a:t>
            </a:r>
          </a:p>
          <a:p>
            <a:r>
              <a:rPr lang="uk-UA" sz="2800" dirty="0"/>
              <a:t> 16. Колега, який часто вживає іноземні слова?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53600" y="29475"/>
            <a:ext cx="8077200" cy="33711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А які ж особливості вашої нервової системи? </a:t>
            </a:r>
          </a:p>
          <a:p>
            <a:r>
              <a:rPr lang="uk-UA" sz="2400" b="1" dirty="0" smtClean="0"/>
              <a:t>Пропоную визначити свою психологічну врівноваженість. </a:t>
            </a:r>
          </a:p>
          <a:p>
            <a:r>
              <a:rPr lang="uk-UA" sz="2400" b="1" dirty="0" smtClean="0"/>
              <a:t>Дайте відповідь на запитання одним із трьох способів:</a:t>
            </a:r>
          </a:p>
          <a:p>
            <a:r>
              <a:rPr lang="uk-UA" sz="2400" b="1" dirty="0" smtClean="0"/>
              <a:t>«так, безумовно» (З бали),</a:t>
            </a:r>
          </a:p>
          <a:p>
            <a:r>
              <a:rPr lang="uk-UA" sz="2400" b="1" dirty="0" smtClean="0"/>
              <a:t>«так, але не дуже» (1 бал),</a:t>
            </a:r>
          </a:p>
          <a:p>
            <a:r>
              <a:rPr lang="uk-UA" sz="2400" b="1" dirty="0" smtClean="0"/>
              <a:t>«ні, у жодному разі» (0 балів)  </a:t>
            </a:r>
          </a:p>
          <a:p>
            <a:r>
              <a:rPr lang="uk-UA" sz="2400" b="1" dirty="0" smtClean="0"/>
              <a:t>і підсумуйте бали.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2343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"/>
            <a:ext cx="3121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0140" y="1485900"/>
            <a:ext cx="14023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34000" y="589746"/>
            <a:ext cx="9144000" cy="2315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b="1" dirty="0" smtClean="0"/>
              <a:t>Понад 36</a:t>
            </a:r>
            <a:r>
              <a:rPr lang="uk-UA" sz="2800" dirty="0" smtClean="0"/>
              <a:t>. Ви не належите до числа терплячих і спокійних людей. Вас дратує майже все. Ви легко втрачаєте рівновагу. Це розхитує вашу нервову систему, посилюючи непорозуміння з оточуючими.</a:t>
            </a:r>
          </a:p>
          <a:p>
            <a:r>
              <a:rPr lang="ru-RU" dirty="0"/>
              <a:t> 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57907" y="3390900"/>
            <a:ext cx="9144000" cy="20090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b="1" dirty="0" smtClean="0"/>
              <a:t>Від 13 до 36. </a:t>
            </a:r>
            <a:r>
              <a:rPr lang="uk-UA" sz="2800" dirty="0" smtClean="0"/>
              <a:t>Ви належите до найпоширенішої групи людей, яких дратують тільки дуже неприємні речі. Не драматизуючи повсякденні негаразди, ви здатні легко забувати про них.</a:t>
            </a:r>
            <a:endParaRPr lang="uk-UA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0155" y="6090313"/>
            <a:ext cx="9144000" cy="153233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800" b="1" dirty="0" smtClean="0"/>
              <a:t>Менш ніж 13. </a:t>
            </a:r>
            <a:r>
              <a:rPr lang="uk-UA" sz="2800" dirty="0" smtClean="0"/>
              <a:t>Ви достатньо спокійна людина й дивитеся на життя реально. Вас не так вже й просто вивести </a:t>
            </a:r>
            <a:r>
              <a:rPr lang="en-US" sz="2800" dirty="0" smtClean="0"/>
              <a:t>                       </a:t>
            </a:r>
            <a:r>
              <a:rPr lang="uk-UA" sz="2800" dirty="0" smtClean="0"/>
              <a:t>з рівноваги. А це – «страховка» від стресу.</a:t>
            </a:r>
            <a:endParaRPr lang="uk-UA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41" y="5435786"/>
            <a:ext cx="6505574" cy="406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69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15619</TotalTime>
  <Words>2413</Words>
  <Application>Microsoft Office PowerPoint</Application>
  <PresentationFormat>Довільний</PresentationFormat>
  <Paragraphs>248</Paragraphs>
  <Slides>36</Slides>
  <Notes>8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36</vt:i4>
      </vt:variant>
    </vt:vector>
  </HeadingPairs>
  <TitlesOfParts>
    <vt:vector size="46" baseType="lpstr">
      <vt:lpstr>Arial</vt:lpstr>
      <vt:lpstr>e-Ukraine</vt:lpstr>
      <vt:lpstr>Courier New</vt:lpstr>
      <vt:lpstr>Calibri</vt:lpstr>
      <vt:lpstr>Times New Roman</vt:lpstr>
      <vt:lpstr>Franklin Gothic Book</vt:lpstr>
      <vt:lpstr>Wingdings</vt:lpstr>
      <vt:lpstr>Тема Office</vt:lpstr>
      <vt:lpstr>Пакет</vt:lpstr>
      <vt:lpstr>Об’єкт оболонки Пакувальника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презентації</dc:title>
  <dc:creator>БОРИСКО ЛЮДМИЛА ІВАНІВНА</dc:creator>
  <cp:lastModifiedBy>ЩИТНІК ЮЛІЯ ОЛЕКСАНДРІВНА</cp:lastModifiedBy>
  <cp:revision>1532</cp:revision>
  <cp:lastPrinted>2023-12-14T09:42:25Z</cp:lastPrinted>
  <dcterms:created xsi:type="dcterms:W3CDTF">2006-08-16T00:00:00Z</dcterms:created>
  <dcterms:modified xsi:type="dcterms:W3CDTF">2024-02-21T14:41:08Z</dcterms:modified>
  <dc:identifier>DAEB8B-c2eo</dc:identifier>
</cp:coreProperties>
</file>