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42" r:id="rId1"/>
    <p:sldMasterId id="2147483806" r:id="rId2"/>
    <p:sldMasterId id="2147483818" r:id="rId3"/>
  </p:sldMasterIdLst>
  <p:notesMasterIdLst>
    <p:notesMasterId r:id="rId6"/>
  </p:notesMasterIdLst>
  <p:handoutMasterIdLst>
    <p:handoutMasterId r:id="rId7"/>
  </p:handoutMasterIdLst>
  <p:sldIdLst>
    <p:sldId id="494" r:id="rId4"/>
    <p:sldId id="503" r:id="rId5"/>
  </p:sldIdLst>
  <p:sldSz cx="10693400" cy="7561263"/>
  <p:notesSz cx="6797675" cy="9926638"/>
  <p:defaultTextStyle>
    <a:defPPr>
      <a:defRPr lang="en-US"/>
    </a:defPPr>
    <a:lvl1pPr marL="0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18958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37913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56873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75832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94786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13741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32704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51659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5">
          <p15:clr>
            <a:srgbClr val="A4A3A4"/>
          </p15:clr>
        </p15:guide>
        <p15:guide id="2" orient="horz" pos="4672">
          <p15:clr>
            <a:srgbClr val="A4A3A4"/>
          </p15:clr>
        </p15:guide>
        <p15:guide id="3" orient="horz" pos="249">
          <p15:clr>
            <a:srgbClr val="A4A3A4"/>
          </p15:clr>
        </p15:guide>
        <p15:guide id="4" orient="horz" pos="4425">
          <p15:clr>
            <a:srgbClr val="A4A3A4"/>
          </p15:clr>
        </p15:guide>
        <p15:guide id="5" orient="horz" pos="431">
          <p15:clr>
            <a:srgbClr val="A4A3A4"/>
          </p15:clr>
        </p15:guide>
        <p15:guide id="6" orient="horz" pos="2699">
          <p15:clr>
            <a:srgbClr val="A4A3A4"/>
          </p15:clr>
        </p15:guide>
        <p15:guide id="7" pos="3368">
          <p15:clr>
            <a:srgbClr val="A4A3A4"/>
          </p15:clr>
        </p15:guide>
        <p15:guide id="8" pos="242">
          <p15:clr>
            <a:srgbClr val="A4A3A4"/>
          </p15:clr>
        </p15:guide>
        <p15:guide id="9" pos="6498">
          <p15:clr>
            <a:srgbClr val="A4A3A4"/>
          </p15:clr>
        </p15:guide>
        <p15:guide id="10" pos="310">
          <p15:clr>
            <a:srgbClr val="A4A3A4"/>
          </p15:clr>
        </p15:guide>
        <p15:guide id="11" pos="3867">
          <p15:clr>
            <a:srgbClr val="A4A3A4"/>
          </p15:clr>
        </p15:guide>
        <p15:guide id="12" pos="2869">
          <p15:clr>
            <a:srgbClr val="A4A3A4"/>
          </p15:clr>
        </p15:guide>
        <p15:guide id="13" pos="3497">
          <p15:clr>
            <a:srgbClr val="A4A3A4"/>
          </p15:clr>
        </p15:guide>
        <p15:guide id="14" orient="horz" pos="4671">
          <p15:clr>
            <a:srgbClr val="A4A3A4"/>
          </p15:clr>
        </p15:guide>
        <p15:guide id="15" pos="649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4" userDrawn="1">
          <p15:clr>
            <a:srgbClr val="A4A3A4"/>
          </p15:clr>
        </p15:guide>
        <p15:guide id="2" pos="2116" userDrawn="1">
          <p15:clr>
            <a:srgbClr val="A4A3A4"/>
          </p15:clr>
        </p15:guide>
        <p15:guide id="3" orient="horz" pos="3133" userDrawn="1">
          <p15:clr>
            <a:srgbClr val="A4A3A4"/>
          </p15:clr>
        </p15:guide>
        <p15:guide id="4" pos="2146" userDrawn="1">
          <p15:clr>
            <a:srgbClr val="A4A3A4"/>
          </p15:clr>
        </p15:guide>
        <p15:guide id="5" pos="2117">
          <p15:clr>
            <a:srgbClr val="A4A3A4"/>
          </p15:clr>
        </p15:guide>
        <p15:guide id="6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исоцька Аліна Валеріївна" initials="ВАВ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5A"/>
    <a:srgbClr val="E0E0E0"/>
    <a:srgbClr val="99CCFF"/>
    <a:srgbClr val="FF5050"/>
    <a:srgbClr val="FF9999"/>
    <a:srgbClr val="057ED1"/>
    <a:srgbClr val="03B54B"/>
    <a:srgbClr val="9276C4"/>
    <a:srgbClr val="FF7C80"/>
    <a:srgbClr val="F3DC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91773" autoAdjust="0"/>
  </p:normalViewPr>
  <p:slideViewPr>
    <p:cSldViewPr showGuides="1">
      <p:cViewPr varScale="1">
        <p:scale>
          <a:sx n="74" d="100"/>
          <a:sy n="74" d="100"/>
        </p:scale>
        <p:origin x="-1421" y="-62"/>
      </p:cViewPr>
      <p:guideLst>
        <p:guide orient="horz" pos="975"/>
        <p:guide orient="horz" pos="4671"/>
        <p:guide orient="horz" pos="249"/>
        <p:guide orient="horz" pos="4425"/>
        <p:guide orient="horz" pos="431"/>
        <p:guide orient="horz" pos="2699"/>
        <p:guide pos="3368"/>
        <p:guide pos="242"/>
        <p:guide pos="6497"/>
        <p:guide pos="310"/>
        <p:guide pos="3867"/>
        <p:guide pos="2869"/>
        <p:guide pos="3497"/>
      </p:guideLst>
    </p:cSldViewPr>
  </p:slideViewPr>
  <p:outlineViewPr>
    <p:cViewPr>
      <p:scale>
        <a:sx n="33" d="100"/>
        <a:sy n="33" d="100"/>
      </p:scale>
      <p:origin x="0" y="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-3582" y="-114"/>
      </p:cViewPr>
      <p:guideLst>
        <p:guide orient="horz" pos="3099"/>
        <p:guide orient="horz" pos="3127"/>
        <p:guide pos="2114"/>
        <p:guide pos="2143"/>
        <p:guide pos="2115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14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054990046200653"/>
          <c:y val="4.6764413728565893E-2"/>
          <c:w val="0.78981340047313453"/>
          <c:h val="0.899434683232954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справ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explosion val="9"/>
          <c:dPt>
            <c:idx val="0"/>
            <c:bubble3D val="0"/>
            <c:spPr>
              <a:solidFill>
                <a:srgbClr val="03B54B">
                  <a:alpha val="72000"/>
                </a:srgbClr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b="0" dirty="0" smtClean="0">
                        <a:solidFill>
                          <a:srgbClr val="E0E0E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26 991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8217781617398491"/>
                  <c:y val="-0.16967923469394278"/>
                </c:manualLayout>
              </c:layout>
              <c:tx>
                <c:rich>
                  <a:bodyPr/>
                  <a:lstStyle/>
                  <a:p>
                    <a:r>
                      <a:rPr lang="en-US" sz="2000" b="0" dirty="0" smtClean="0">
                        <a:solidFill>
                          <a:srgbClr val="E0E0E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e-Ukraine Head" pitchFamily="50" charset="-52"/>
                      </a:rPr>
                      <a:t>50 438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 algn="ctr">
                  <a:defRPr lang="uk-UA" sz="2000" b="0" i="0" u="none" strike="noStrike" kern="1200" baseline="0">
                    <a:solidFill>
                      <a:srgbClr val="E0E0E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26991</c:v>
                </c:pt>
                <c:pt idx="1">
                  <c:v>50438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effectLst>
          <a:glow>
            <a:schemeClr val="accent1">
              <a:alpha val="40000"/>
            </a:schemeClr>
          </a:glow>
        </a:effectLst>
      </c:spPr>
    </c:plotArea>
    <c:legend>
      <c:legendPos val="t"/>
      <c:legendEntry>
        <c:idx val="0"/>
        <c:txPr>
          <a:bodyPr/>
          <a:lstStyle/>
          <a:p>
            <a:pPr>
              <a:defRPr lang="uk-UA" sz="1100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e-Ukraine Bold" pitchFamily="50" charset="-52"/>
                <a:ea typeface="+mn-ea"/>
                <a:cs typeface="+mn-cs"/>
              </a:defRPr>
            </a:pPr>
            <a:endParaRPr lang="uk-UA"/>
          </a:p>
        </c:txPr>
      </c:legendEntry>
      <c:legendEntry>
        <c:idx val="1"/>
        <c:txPr>
          <a:bodyPr/>
          <a:lstStyle/>
          <a:p>
            <a:pPr>
              <a:defRPr lang="uk-UA" sz="1100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e-Ukraine Bold" pitchFamily="50" charset="-52"/>
                <a:ea typeface="+mn-ea"/>
                <a:cs typeface="+mn-cs"/>
              </a:defRPr>
            </a:pPr>
            <a:endParaRPr lang="uk-UA"/>
          </a:p>
        </c:txPr>
      </c:legendEntry>
      <c:layout>
        <c:manualLayout>
          <c:xMode val="edge"/>
          <c:yMode val="edge"/>
          <c:x val="0"/>
          <c:y val="0.85518070245199285"/>
          <c:w val="1"/>
          <c:h val="0.14481911939915273"/>
        </c:manualLayout>
      </c:layout>
      <c:overlay val="0"/>
      <c:txPr>
        <a:bodyPr/>
        <a:lstStyle/>
        <a:p>
          <a:pPr>
            <a:defRPr lang="uk-UA" sz="1100" b="0" i="0" u="none" strike="noStrike" kern="1200" baseline="0">
              <a:solidFill>
                <a:schemeClr val="bg1">
                  <a:lumMod val="50000"/>
                </a:schemeClr>
              </a:solidFill>
              <a:latin typeface="e-Ukraine Bold" pitchFamily="50" charset="-52"/>
              <a:ea typeface="+mn-ea"/>
              <a:cs typeface="+mn-cs"/>
            </a:defRPr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14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9961403790027348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70C0"/>
            </a:solidFill>
          </c:spPr>
          <c:explosion val="8"/>
          <c:dPt>
            <c:idx val="0"/>
            <c:bubble3D val="0"/>
            <c:spPr>
              <a:solidFill>
                <a:srgbClr val="03B54B"/>
              </a:solidFill>
            </c:spPr>
          </c:dPt>
          <c:dPt>
            <c:idx val="1"/>
            <c:bubble3D val="0"/>
          </c:dPt>
          <c:dLbls>
            <c:dLbl>
              <c:idx val="0"/>
              <c:layout>
                <c:manualLayout>
                  <c:x val="-0.1943212023948809"/>
                  <c:y val="6.6518841460593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4658124425543487"/>
                  <c:y val="-0.195026667967358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2000" b="0">
                    <a:solidFill>
                      <a:srgbClr val="E0E0E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e-Ukraine Hea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 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89.970397000000006</c:v>
                </c:pt>
                <c:pt idx="1">
                  <c:v>266.76676900000001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9"/>
      <c:rotY val="17"/>
      <c:rAngAx val="1"/>
    </c:view3D>
    <c:floor>
      <c:thickness val="0"/>
      <c:spPr>
        <a:noFill/>
      </c:spPr>
    </c:floor>
    <c:sideWall>
      <c:thickness val="0"/>
      <c:spPr>
        <a:noFill/>
        <a:ln>
          <a:noFill/>
        </a:ln>
      </c:spPr>
    </c:sideWall>
    <c:backWall>
      <c:thickness val="0"/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1.9746122394085183E-2"/>
          <c:y val="3.4335595173255892E-2"/>
          <c:w val="0.94569816341626578"/>
          <c:h val="0.7324664803974966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рік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dLbl>
              <c:idx val="0"/>
              <c:layout>
                <c:manualLayout>
                  <c:x val="-3.4555714189649069E-2"/>
                  <c:y val="-1.9501703327906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2341326496303238E-2"/>
                  <c:y val="-2.2751987215891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Кількість 
(тис)</c:v>
                </c:pt>
                <c:pt idx="1">
                  <c:v>Сума
(млрд грн)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16.356999999999999</c:v>
                </c:pt>
                <c:pt idx="1">
                  <c:v>57.098481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рік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2.7150918291867079E-2"/>
                  <c:y val="-4.8754514247632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619183591127772E-2"/>
                  <c:y val="-2.92525549918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Кількість 
(тис)</c:v>
                </c:pt>
                <c:pt idx="1">
                  <c:v>Сума
(млрд грн)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17.718</c:v>
                </c:pt>
                <c:pt idx="1">
                  <c:v>79.360163999999997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2865664"/>
        <c:axId val="105460800"/>
        <c:axId val="111118848"/>
      </c:bar3DChart>
      <c:catAx>
        <c:axId val="1228656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e-Ukraine Head Light" pitchFamily="50" charset="-52"/>
              </a:defRPr>
            </a:pPr>
            <a:endParaRPr lang="uk-UA"/>
          </a:p>
        </c:txPr>
        <c:crossAx val="105460800"/>
        <c:crosses val="autoZero"/>
        <c:auto val="1"/>
        <c:lblAlgn val="ctr"/>
        <c:lblOffset val="100"/>
        <c:noMultiLvlLbl val="0"/>
      </c:catAx>
      <c:valAx>
        <c:axId val="105460800"/>
        <c:scaling>
          <c:orientation val="minMax"/>
          <c:min val="0"/>
        </c:scaling>
        <c:delete val="1"/>
        <c:axPos val="l"/>
        <c:numFmt formatCode="#,##0.0" sourceLinked="1"/>
        <c:majorTickMark val="none"/>
        <c:minorTickMark val="none"/>
        <c:tickLblPos val="none"/>
        <c:crossAx val="122865664"/>
        <c:crosses val="autoZero"/>
        <c:crossBetween val="between"/>
      </c:valAx>
      <c:serAx>
        <c:axId val="111118848"/>
        <c:scaling>
          <c:orientation val="minMax"/>
        </c:scaling>
        <c:delete val="1"/>
        <c:axPos val="b"/>
        <c:majorTickMark val="none"/>
        <c:minorTickMark val="none"/>
        <c:tickLblPos val="nextTo"/>
        <c:crossAx val="105460800"/>
        <c:crosses val="autoZero"/>
      </c:serAx>
    </c:plotArea>
    <c:legend>
      <c:legendPos val="b"/>
      <c:layout>
        <c:manualLayout>
          <c:xMode val="edge"/>
          <c:yMode val="edge"/>
          <c:x val="0.18814400831513878"/>
          <c:y val="0.91065838810970867"/>
          <c:w val="0.46080647361851967"/>
          <c:h val="7.0613105432151685E-2"/>
        </c:manualLayout>
      </c:layout>
      <c:overlay val="0"/>
      <c:txPr>
        <a:bodyPr/>
        <a:lstStyle/>
        <a:p>
          <a:pPr>
            <a:defRPr sz="1400">
              <a:latin typeface="e-Ukraine Head" pitchFamily="50" charset="-52"/>
            </a:defRPr>
          </a:pPr>
          <a:endParaRPr lang="uk-UA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9"/>
      <c:rotY val="32"/>
      <c:rAngAx val="1"/>
    </c:view3D>
    <c:floor>
      <c:thickness val="0"/>
      <c:spPr>
        <a:noFill/>
      </c:spPr>
    </c:floor>
    <c:sideWall>
      <c:thickness val="0"/>
      <c:spPr>
        <a:noFill/>
        <a:ln>
          <a:noFill/>
        </a:ln>
      </c:spPr>
    </c:sideWall>
    <c:backWall>
      <c:thickness val="0"/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1.9746122394085183E-2"/>
          <c:y val="3.4335595173255892E-2"/>
          <c:w val="0.94569816341626578"/>
          <c:h val="0.7324664803974966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рік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Lbls>
            <c:dLbl>
              <c:idx val="0"/>
              <c:layout>
                <c:manualLayout>
                  <c:x val="-3.4555714189649069E-2"/>
                  <c:y val="-1.9501703327906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3091143804076797E-2"/>
                  <c:y val="-2.5954474514185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 strike="noStrike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Кількість 
(тис)</c:v>
                </c:pt>
                <c:pt idx="1">
                  <c:v>Сума
(млрд грн)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10.545</c:v>
                </c:pt>
                <c:pt idx="1">
                  <c:v>32.047086999999998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рік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Lbls>
            <c:dLbl>
              <c:idx val="0"/>
              <c:layout>
                <c:manualLayout>
                  <c:x val="-3.4838360290435348E-2"/>
                  <c:y val="-3.2741663911695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619183591127772E-2"/>
                  <c:y val="-2.92525549918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Кількість 
(тис)</c:v>
                </c:pt>
                <c:pt idx="1">
                  <c:v>Сума
(млрд грн)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7.6550000000000002</c:v>
                </c:pt>
                <c:pt idx="1">
                  <c:v>26.501436000000002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4544512"/>
        <c:axId val="105462528"/>
        <c:axId val="129258112"/>
      </c:bar3DChart>
      <c:catAx>
        <c:axId val="1245445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e-Ukraine Head Light" pitchFamily="50" charset="-52"/>
              </a:defRPr>
            </a:pPr>
            <a:endParaRPr lang="uk-UA"/>
          </a:p>
        </c:txPr>
        <c:crossAx val="105462528"/>
        <c:crosses val="autoZero"/>
        <c:auto val="1"/>
        <c:lblAlgn val="ctr"/>
        <c:lblOffset val="100"/>
        <c:noMultiLvlLbl val="0"/>
      </c:catAx>
      <c:valAx>
        <c:axId val="105462528"/>
        <c:scaling>
          <c:orientation val="minMax"/>
          <c:min val="0"/>
        </c:scaling>
        <c:delete val="1"/>
        <c:axPos val="l"/>
        <c:numFmt formatCode="#,##0.0" sourceLinked="1"/>
        <c:majorTickMark val="none"/>
        <c:minorTickMark val="none"/>
        <c:tickLblPos val="none"/>
        <c:crossAx val="124544512"/>
        <c:crosses val="autoZero"/>
        <c:crossBetween val="between"/>
      </c:valAx>
      <c:serAx>
        <c:axId val="129258112"/>
        <c:scaling>
          <c:orientation val="minMax"/>
        </c:scaling>
        <c:delete val="1"/>
        <c:axPos val="b"/>
        <c:majorTickMark val="none"/>
        <c:minorTickMark val="none"/>
        <c:tickLblPos val="nextTo"/>
        <c:crossAx val="105462528"/>
        <c:crosses val="autoZero"/>
      </c:serAx>
    </c:plotArea>
    <c:legend>
      <c:legendPos val="b"/>
      <c:layout>
        <c:manualLayout>
          <c:xMode val="edge"/>
          <c:yMode val="edge"/>
          <c:x val="0.24030284822117831"/>
          <c:y val="0.91390826261609293"/>
          <c:w val="0.47839470427223091"/>
          <c:h val="6.3600356497241925E-2"/>
        </c:manualLayout>
      </c:layout>
      <c:overlay val="0"/>
      <c:txPr>
        <a:bodyPr/>
        <a:lstStyle/>
        <a:p>
          <a:pPr>
            <a:defRPr sz="1400">
              <a:latin typeface="e-Ukraine Head" pitchFamily="50" charset="-52"/>
            </a:defRPr>
          </a:pPr>
          <a:endParaRPr lang="uk-UA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4DE6C5D3-92F3-41DF-9700-09B57D7C421B}" type="datetimeFigureOut">
              <a:rPr lang="en-GB" smtClean="0"/>
              <a:pPr/>
              <a:t>11/01/2022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F7F6A630-4341-49DA-A5CE-EDEBD261C65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224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F1118A1D-0F22-4C53-8986-7C158881FC43}" type="datetimeFigureOut">
              <a:rPr lang="en-GB" smtClean="0"/>
              <a:pPr/>
              <a:t>11/01/2022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7" tIns="45640" rIns="91277" bIns="4564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0"/>
            <a:ext cx="5438140" cy="4466990"/>
          </a:xfrm>
          <a:prstGeom prst="rect">
            <a:avLst/>
          </a:prstGeom>
        </p:spPr>
        <p:txBody>
          <a:bodyPr vert="horz" lIns="91277" tIns="45640" rIns="91277" bIns="456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D11E67C2-88B7-4694-9D7A-E58A4EF546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08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8958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7913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56873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75832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94786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13741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32704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51659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049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924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8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7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6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5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4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3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2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80EA-86ED-4F44-BDA2-F61CECDC2488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90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05AAD-BFA7-45A6-A679-A9AD99E36278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7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7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A1834-B4B0-4EEB-A953-DA5E01E15525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60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7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4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5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9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3D82-3CC3-4B1D-9280-874B348B3716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837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2AA89-E68C-47D5-AD41-E75430CBA576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6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1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3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3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46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57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69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81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92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6BBE9-838B-4B1F-B498-936EADF8FF39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36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3DE5-8CEA-4A2F-8439-150EA82941B2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90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4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4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8308-993D-4B82-BD44-587FDCA3D252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269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7AE1C-A16E-471F-854F-3D5C7D76E9BE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03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DBC0-6526-40DF-AAD2-E678AF01F2BE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58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6D5BD-72F7-439A-9119-85AAEC9F873B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92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DD830-AC3D-4E27-9E9C-8862BAF56336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26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160" indent="0">
              <a:buNone/>
              <a:defRPr sz="3200"/>
            </a:lvl2pPr>
            <a:lvl3pPr marL="1042320" indent="0">
              <a:buNone/>
              <a:defRPr sz="2700"/>
            </a:lvl3pPr>
            <a:lvl4pPr marL="1563480" indent="0">
              <a:buNone/>
              <a:defRPr sz="2300"/>
            </a:lvl4pPr>
            <a:lvl5pPr marL="2084641" indent="0">
              <a:buNone/>
              <a:defRPr sz="2300"/>
            </a:lvl5pPr>
            <a:lvl6pPr marL="2605799" indent="0">
              <a:buNone/>
              <a:defRPr sz="2300"/>
            </a:lvl6pPr>
            <a:lvl7pPr marL="3126960" indent="0">
              <a:buNone/>
              <a:defRPr sz="2300"/>
            </a:lvl7pPr>
            <a:lvl8pPr marL="3648121" indent="0">
              <a:buNone/>
              <a:defRPr sz="2300"/>
            </a:lvl8pPr>
            <a:lvl9pPr marL="416927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4E47C-7511-49B8-9752-18F43400F47C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35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CEAB-6D0B-4A80-9BD6-A913092453F5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07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6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6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A6A1-C8B9-412B-AA31-19F4BBF31F8E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10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7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4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5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9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3D82-3CC3-4B1D-9280-874B348B3716}" type="datetime1">
              <a:rPr lang="ru-RU" smtClean="0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98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2AA89-E68C-47D5-AD41-E75430CBA576}" type="datetime1">
              <a:rPr lang="ru-RU" smtClean="0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31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6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1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3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3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46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57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69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81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92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6BBE9-838B-4B1F-B498-936EADF8FF39}" type="datetime1">
              <a:rPr lang="ru-RU" smtClean="0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02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3DE5-8CEA-4A2F-8439-150EA82941B2}" type="datetime1">
              <a:rPr lang="ru-RU" smtClean="0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16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4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4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8308-993D-4B82-BD44-587FDCA3D252}" type="datetime1">
              <a:rPr lang="ru-RU" smtClean="0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62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7AE1C-A16E-471F-854F-3D5C7D76E9BE}" type="datetime1">
              <a:rPr lang="ru-RU" smtClean="0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4492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DBC0-6526-40DF-AAD2-E678AF01F2BE}" type="datetime1">
              <a:rPr lang="ru-RU" smtClean="0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451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43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895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379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68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58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47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37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27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16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1D80-18CF-4C55-8C57-99E29D856BEC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30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6D5BD-72F7-439A-9119-85AAEC9F873B}" type="datetime1">
              <a:rPr lang="ru-RU" smtClean="0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777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160" indent="0">
              <a:buNone/>
              <a:defRPr sz="3200"/>
            </a:lvl2pPr>
            <a:lvl3pPr marL="1042320" indent="0">
              <a:buNone/>
              <a:defRPr sz="2700"/>
            </a:lvl3pPr>
            <a:lvl4pPr marL="1563480" indent="0">
              <a:buNone/>
              <a:defRPr sz="2300"/>
            </a:lvl4pPr>
            <a:lvl5pPr marL="2084641" indent="0">
              <a:buNone/>
              <a:defRPr sz="2300"/>
            </a:lvl5pPr>
            <a:lvl6pPr marL="2605799" indent="0">
              <a:buNone/>
              <a:defRPr sz="2300"/>
            </a:lvl6pPr>
            <a:lvl7pPr marL="3126960" indent="0">
              <a:buNone/>
              <a:defRPr sz="2300"/>
            </a:lvl7pPr>
            <a:lvl8pPr marL="3648121" indent="0">
              <a:buNone/>
              <a:defRPr sz="2300"/>
            </a:lvl8pPr>
            <a:lvl9pPr marL="416927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4E47C-7511-49B8-9752-18F43400F47C}" type="datetime1">
              <a:rPr lang="ru-RU" smtClean="0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CEAB-6D0B-4A80-9BD6-A913092453F5}" type="datetime1">
              <a:rPr lang="ru-RU" smtClean="0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745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6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6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A6A1-C8B9-412B-AA31-19F4BBF31F8E}" type="datetime1">
              <a:rPr lang="ru-RU" smtClean="0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92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1804E-7AC0-46D0-8C86-3B845E204C99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3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958" indent="0">
              <a:buNone/>
              <a:defRPr sz="2300" b="1"/>
            </a:lvl2pPr>
            <a:lvl3pPr marL="1037913" indent="0">
              <a:buNone/>
              <a:defRPr sz="2100" b="1"/>
            </a:lvl3pPr>
            <a:lvl4pPr marL="1556873" indent="0">
              <a:buNone/>
              <a:defRPr sz="1800" b="1"/>
            </a:lvl4pPr>
            <a:lvl5pPr marL="2075832" indent="0">
              <a:buNone/>
              <a:defRPr sz="1800" b="1"/>
            </a:lvl5pPr>
            <a:lvl6pPr marL="2594786" indent="0">
              <a:buNone/>
              <a:defRPr sz="1800" b="1"/>
            </a:lvl6pPr>
            <a:lvl7pPr marL="3113741" indent="0">
              <a:buNone/>
              <a:defRPr sz="1800" b="1"/>
            </a:lvl7pPr>
            <a:lvl8pPr marL="3632704" indent="0">
              <a:buNone/>
              <a:defRPr sz="1800" b="1"/>
            </a:lvl8pPr>
            <a:lvl9pPr marL="415165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32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958" indent="0">
              <a:buNone/>
              <a:defRPr sz="2300" b="1"/>
            </a:lvl2pPr>
            <a:lvl3pPr marL="1037913" indent="0">
              <a:buNone/>
              <a:defRPr sz="2100" b="1"/>
            </a:lvl3pPr>
            <a:lvl4pPr marL="1556873" indent="0">
              <a:buNone/>
              <a:defRPr sz="1800" b="1"/>
            </a:lvl4pPr>
            <a:lvl5pPr marL="2075832" indent="0">
              <a:buNone/>
              <a:defRPr sz="1800" b="1"/>
            </a:lvl5pPr>
            <a:lvl6pPr marL="2594786" indent="0">
              <a:buNone/>
              <a:defRPr sz="1800" b="1"/>
            </a:lvl6pPr>
            <a:lvl7pPr marL="3113741" indent="0">
              <a:buNone/>
              <a:defRPr sz="1800" b="1"/>
            </a:lvl7pPr>
            <a:lvl8pPr marL="3632704" indent="0">
              <a:buNone/>
              <a:defRPr sz="1800" b="1"/>
            </a:lvl8pPr>
            <a:lvl9pPr marL="415165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32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4170-2A40-4EBD-9FA2-649087AE44DD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72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A4EB9-42BA-4B51-9CEA-063A0B827343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33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52D56-B4EE-4511-8B4A-074A126EF5CA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24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70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70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8958" indent="0">
              <a:buNone/>
              <a:defRPr sz="1400"/>
            </a:lvl2pPr>
            <a:lvl3pPr marL="1037913" indent="0">
              <a:buNone/>
              <a:defRPr sz="1100"/>
            </a:lvl3pPr>
            <a:lvl4pPr marL="1556873" indent="0">
              <a:buNone/>
              <a:defRPr sz="1000"/>
            </a:lvl4pPr>
            <a:lvl5pPr marL="2075832" indent="0">
              <a:buNone/>
              <a:defRPr sz="1000"/>
            </a:lvl5pPr>
            <a:lvl6pPr marL="2594786" indent="0">
              <a:buNone/>
              <a:defRPr sz="1000"/>
            </a:lvl6pPr>
            <a:lvl7pPr marL="3113741" indent="0">
              <a:buNone/>
              <a:defRPr sz="1000"/>
            </a:lvl7pPr>
            <a:lvl8pPr marL="3632704" indent="0">
              <a:buNone/>
              <a:defRPr sz="1000"/>
            </a:lvl8pPr>
            <a:lvl9pPr marL="415165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6422A-1616-4F0F-A0FA-5404E9D3988C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79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18958" indent="0">
              <a:buNone/>
              <a:defRPr sz="3200"/>
            </a:lvl2pPr>
            <a:lvl3pPr marL="1037913" indent="0">
              <a:buNone/>
              <a:defRPr sz="2700"/>
            </a:lvl3pPr>
            <a:lvl4pPr marL="1556873" indent="0">
              <a:buNone/>
              <a:defRPr sz="2300"/>
            </a:lvl4pPr>
            <a:lvl5pPr marL="2075832" indent="0">
              <a:buNone/>
              <a:defRPr sz="2300"/>
            </a:lvl5pPr>
            <a:lvl6pPr marL="2594786" indent="0">
              <a:buNone/>
              <a:defRPr sz="2300"/>
            </a:lvl6pPr>
            <a:lvl7pPr marL="3113741" indent="0">
              <a:buNone/>
              <a:defRPr sz="2300"/>
            </a:lvl7pPr>
            <a:lvl8pPr marL="3632704" indent="0">
              <a:buNone/>
              <a:defRPr sz="2300"/>
            </a:lvl8pPr>
            <a:lvl9pPr marL="415165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8958" indent="0">
              <a:buNone/>
              <a:defRPr sz="1400"/>
            </a:lvl2pPr>
            <a:lvl3pPr marL="1037913" indent="0">
              <a:buNone/>
              <a:defRPr sz="1100"/>
            </a:lvl3pPr>
            <a:lvl4pPr marL="1556873" indent="0">
              <a:buNone/>
              <a:defRPr sz="1000"/>
            </a:lvl4pPr>
            <a:lvl5pPr marL="2075832" indent="0">
              <a:buNone/>
              <a:defRPr sz="1000"/>
            </a:lvl5pPr>
            <a:lvl6pPr marL="2594786" indent="0">
              <a:buNone/>
              <a:defRPr sz="1000"/>
            </a:lvl6pPr>
            <a:lvl7pPr marL="3113741" indent="0">
              <a:buNone/>
              <a:defRPr sz="1000"/>
            </a:lvl7pPr>
            <a:lvl8pPr marL="3632704" indent="0">
              <a:buNone/>
              <a:defRPr sz="1000"/>
            </a:lvl8pPr>
            <a:lvl9pPr marL="415165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36B04-6346-4500-BE3D-E4848C0AC95A}" type="datetime1">
              <a:rPr lang="ru-RU" smtClean="0"/>
              <a:t>11.01.2022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89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95" tIns="51897" rIns="103795" bIns="518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95" tIns="51897" rIns="103795" bIns="518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202"/>
            <a:ext cx="2495127" cy="402567"/>
          </a:xfrm>
          <a:prstGeom prst="rect">
            <a:avLst/>
          </a:prstGeom>
        </p:spPr>
        <p:txBody>
          <a:bodyPr vert="horz" lIns="103795" tIns="51897" rIns="103795" bIns="51897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09884">
              <a:defRPr/>
            </a:pPr>
            <a:fld id="{0C43B680-2523-491A-B8C6-45287A4DBC32}" type="datetime1">
              <a:rPr lang="ru-RU" smtClean="0"/>
              <a:pPr defTabSz="909884">
                <a:defRPr/>
              </a:pPr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202"/>
            <a:ext cx="3386243" cy="402567"/>
          </a:xfrm>
          <a:prstGeom prst="rect">
            <a:avLst/>
          </a:prstGeom>
        </p:spPr>
        <p:txBody>
          <a:bodyPr vert="horz" lIns="103795" tIns="51897" rIns="103795" bIns="51897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09884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202"/>
            <a:ext cx="2495127" cy="402567"/>
          </a:xfrm>
          <a:prstGeom prst="rect">
            <a:avLst/>
          </a:prstGeom>
        </p:spPr>
        <p:txBody>
          <a:bodyPr vert="horz" wrap="square" lIns="103795" tIns="51897" rIns="103795" bIns="51897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09884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09884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07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18958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3791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5687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75832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89215" indent="-38921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3306" indent="-32435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7393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6353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5308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4268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3224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2180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1143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8958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37913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56873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75832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4786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741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32704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51659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fld id="{CEE8784C-439F-43ED-9D9C-3B2AEFCFDC28}" type="datetime1">
              <a:rPr lang="ru-RU" smtClean="0"/>
              <a:pPr defTabSz="913753">
                <a:defRPr/>
              </a:pPr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6"/>
            <a:ext cx="2495127" cy="402567"/>
          </a:xfrm>
          <a:prstGeom prst="rect">
            <a:avLst/>
          </a:prstGeom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3753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3753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1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116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232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348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4641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869" indent="-3908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885" indent="-32572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90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6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22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638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7539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700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986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1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32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48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64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79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69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12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927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>
            <a:lumMod val="60000"/>
            <a:lumOff val="40000"/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fld id="{CEE8784C-439F-43ED-9D9C-3B2AEFCFDC28}" type="datetime1">
              <a:rPr lang="ru-RU" smtClean="0"/>
              <a:pPr defTabSz="913753">
                <a:defRPr/>
              </a:pPr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6"/>
            <a:ext cx="2495127" cy="402567"/>
          </a:xfrm>
          <a:prstGeom prst="rect">
            <a:avLst/>
          </a:prstGeom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3753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3753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05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116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232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348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4641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869" indent="-3908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885" indent="-32572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90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6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22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638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7539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700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986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1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32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48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64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79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69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12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927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268"/>
            <a:ext cx="10693400" cy="1157521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uk-UA" sz="2000" b="1" dirty="0"/>
              <a:t/>
            </a:r>
            <a:br>
              <a:rPr lang="uk-UA" sz="2000" b="1" dirty="0"/>
            </a:br>
            <a:endParaRPr lang="ru-RU" sz="20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631642"/>
              </p:ext>
            </p:extLst>
          </p:nvPr>
        </p:nvGraphicFramePr>
        <p:xfrm>
          <a:off x="5527788" y="1555383"/>
          <a:ext cx="5003488" cy="3068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5712373"/>
              </p:ext>
            </p:extLst>
          </p:nvPr>
        </p:nvGraphicFramePr>
        <p:xfrm>
          <a:off x="5753472" y="4965458"/>
          <a:ext cx="4802648" cy="2398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218908" y="1465748"/>
            <a:ext cx="2041500" cy="32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Кількість справ</a:t>
            </a:r>
            <a:endParaRPr lang="uk-UA" sz="1400" b="1" i="1" u="sng" dirty="0">
              <a:solidFill>
                <a:schemeClr val="tx2">
                  <a:lumMod val="75000"/>
                </a:schemeClr>
              </a:solidFill>
              <a:latin typeface="e-Ukraine Head" pitchFamily="50" charset="-52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616923" y="4644726"/>
            <a:ext cx="3509201" cy="32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i="1" u="sng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Сума </a:t>
            </a:r>
            <a:r>
              <a:rPr lang="uk-UA" sz="1400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по</a:t>
            </a:r>
            <a:r>
              <a:rPr lang="uk-UA" sz="1400" b="1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uk-UA" sz="1400" b="1" i="1" u="sng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справах</a:t>
            </a:r>
            <a:r>
              <a:rPr lang="uk-UA" sz="1400" b="1" i="1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uk-UA" sz="1400" i="1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(</a:t>
            </a:r>
            <a:r>
              <a:rPr lang="uk-UA" sz="1400" i="1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мл</a:t>
            </a:r>
            <a:r>
              <a:rPr lang="ru-RU" sz="1400" i="1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рд</a:t>
            </a:r>
            <a:r>
              <a:rPr lang="uk-UA" sz="1400" i="1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 грн)</a:t>
            </a:r>
            <a:endParaRPr lang="uk-UA" sz="1400" i="1" dirty="0">
              <a:solidFill>
                <a:schemeClr val="tx2">
                  <a:lumMod val="75000"/>
                </a:schemeClr>
              </a:solidFill>
              <a:latin typeface="e-Ukraine Head" pitchFamily="50" charset="-52"/>
              <a:cs typeface="Arial" pitchFamily="34" charset="0"/>
            </a:endParaRPr>
          </a:p>
        </p:txBody>
      </p:sp>
      <p:pic>
        <p:nvPicPr>
          <p:cNvPr id="13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622628" y="180151"/>
            <a:ext cx="3764632" cy="879922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TextBox 13"/>
          <p:cNvSpPr txBox="1"/>
          <p:nvPr/>
        </p:nvSpPr>
        <p:spPr>
          <a:xfrm>
            <a:off x="306140" y="180151"/>
            <a:ext cx="54473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err="1">
                <a:latin typeface="e-Ukraine" pitchFamily="50" charset="-52"/>
              </a:rPr>
              <a:t>Справи</a:t>
            </a:r>
            <a:r>
              <a:rPr lang="ru-RU" sz="2200" dirty="0">
                <a:latin typeface="e-Ukraine" pitchFamily="50" charset="-52"/>
              </a:rPr>
              <a:t>, </a:t>
            </a:r>
            <a:r>
              <a:rPr lang="ru-RU" sz="2200" dirty="0" err="1">
                <a:latin typeface="e-Ukraine" pitchFamily="50" charset="-52"/>
              </a:rPr>
              <a:t>що</a:t>
            </a:r>
            <a:r>
              <a:rPr lang="ru-RU" sz="2200" dirty="0">
                <a:latin typeface="e-Ukraine" pitchFamily="50" charset="-52"/>
              </a:rPr>
              <a:t> </a:t>
            </a:r>
            <a:r>
              <a:rPr lang="ru-RU" sz="2200" dirty="0" err="1">
                <a:latin typeface="e-Ukraine" pitchFamily="50" charset="-52"/>
              </a:rPr>
              <a:t>знаходились</a:t>
            </a:r>
            <a:r>
              <a:rPr lang="ru-RU" sz="2200" dirty="0">
                <a:latin typeface="e-Ukraine" pitchFamily="50" charset="-52"/>
              </a:rPr>
              <a:t> на </a:t>
            </a:r>
            <a:r>
              <a:rPr lang="ru-RU" sz="2200" dirty="0" err="1">
                <a:latin typeface="e-Ukraine" pitchFamily="50" charset="-52"/>
              </a:rPr>
              <a:t>розгляді</a:t>
            </a:r>
            <a:r>
              <a:rPr lang="ru-RU" sz="2200" dirty="0">
                <a:latin typeface="e-Ukraine" pitchFamily="50" charset="-52"/>
              </a:rPr>
              <a:t> станом на 01.01.2022</a:t>
            </a:r>
          </a:p>
        </p:txBody>
      </p:sp>
      <p:cxnSp>
        <p:nvCxnSpPr>
          <p:cNvPr id="20" name="Пряма сполучна лінія 7"/>
          <p:cNvCxnSpPr/>
          <p:nvPr/>
        </p:nvCxnSpPr>
        <p:spPr>
          <a:xfrm>
            <a:off x="306140" y="1277002"/>
            <a:ext cx="10081120" cy="0"/>
          </a:xfrm>
          <a:prstGeom prst="line">
            <a:avLst/>
          </a:prstGeom>
          <a:ln w="25400" cap="rnd">
            <a:solidFill>
              <a:srgbClr val="279D27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 сполучна лінія 9"/>
          <p:cNvCxnSpPr/>
          <p:nvPr/>
        </p:nvCxnSpPr>
        <p:spPr>
          <a:xfrm>
            <a:off x="306140" y="1188343"/>
            <a:ext cx="10081120" cy="0"/>
          </a:xfrm>
          <a:prstGeom prst="line">
            <a:avLst/>
          </a:prstGeom>
          <a:ln w="25400" cap="rnd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Стрелка вниз 16"/>
          <p:cNvSpPr/>
          <p:nvPr/>
        </p:nvSpPr>
        <p:spPr>
          <a:xfrm rot="16028995">
            <a:off x="4643466" y="2745863"/>
            <a:ext cx="1184944" cy="543747"/>
          </a:xfrm>
          <a:prstGeom prst="downArrow">
            <a:avLst/>
          </a:prstGeom>
          <a:solidFill>
            <a:srgbClr val="99CCFF">
              <a:alpha val="34000"/>
            </a:srgb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1161" y="1626115"/>
            <a:ext cx="4433188" cy="5394878"/>
          </a:xfrm>
          <a:prstGeom prst="roundRect">
            <a:avLst/>
          </a:prstGeom>
          <a:solidFill>
            <a:srgbClr val="99CCFF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042688" fontAlgn="base">
              <a:spcBef>
                <a:spcPct val="0"/>
              </a:spcBef>
              <a:spcAft>
                <a:spcPct val="0"/>
              </a:spcAft>
            </a:pPr>
            <a:r>
              <a:rPr lang="ru-RU" sz="3400" dirty="0" err="1" smtClean="0">
                <a:solidFill>
                  <a:srgbClr val="1F497D">
                    <a:lumMod val="75000"/>
                  </a:srgb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Всього</a:t>
            </a:r>
            <a:r>
              <a:rPr lang="ru-RU" sz="3400" dirty="0" smtClean="0">
                <a:solidFill>
                  <a:srgbClr val="1F497D">
                    <a:lumMod val="75000"/>
                  </a:srgb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</a:t>
            </a:r>
            <a:endParaRPr lang="ru-RU" sz="3400" dirty="0">
              <a:solidFill>
                <a:srgbClr val="1F497D">
                  <a:lumMod val="75000"/>
                </a:srgbClr>
              </a:solidFill>
              <a:latin typeface="e-Ukraine Head Light" pitchFamily="50" charset="-52"/>
              <a:ea typeface="Times New Roman" pitchFamily="18" charset="0"/>
              <a:cs typeface="Arial" pitchFamily="34" charset="0"/>
            </a:endParaRPr>
          </a:p>
          <a:p>
            <a:pPr lvl="0" algn="ctr" defTabSz="1042688"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77,4</a:t>
            </a:r>
            <a:r>
              <a:rPr lang="ru-RU" sz="34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тис справ </a:t>
            </a:r>
            <a:endParaRPr lang="en-US" sz="3400" b="1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  <a:ea typeface="Times New Roman" pitchFamily="18" charset="0"/>
              <a:cs typeface="Arial" pitchFamily="34" charset="0"/>
            </a:endParaRPr>
          </a:p>
          <a:p>
            <a:pPr lvl="0" algn="ctr" defTabSz="1042688" fontAlgn="base">
              <a:spcBef>
                <a:spcPct val="0"/>
              </a:spcBef>
              <a:spcAft>
                <a:spcPct val="0"/>
              </a:spcAft>
            </a:pPr>
            <a:endParaRPr lang="en-US" sz="3400" b="1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  <a:ea typeface="Times New Roman" pitchFamily="18" charset="0"/>
              <a:cs typeface="Arial" pitchFamily="34" charset="0"/>
            </a:endParaRPr>
          </a:p>
          <a:p>
            <a:pPr lvl="0" algn="ctr" defTabSz="1042688" fontAlgn="base">
              <a:spcBef>
                <a:spcPct val="0"/>
              </a:spcBef>
              <a:spcAft>
                <a:spcPct val="0"/>
              </a:spcAft>
            </a:pPr>
            <a:r>
              <a:rPr lang="ru-RU" sz="3400" dirty="0">
                <a:solidFill>
                  <a:srgbClr val="1F497D">
                    <a:lumMod val="75000"/>
                  </a:srgb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на суму </a:t>
            </a:r>
          </a:p>
          <a:p>
            <a:pPr lvl="0" algn="ctr" defTabSz="1042688"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356,8</a:t>
            </a:r>
            <a:r>
              <a:rPr lang="ru-RU" sz="34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млрд </a:t>
            </a:r>
            <a:r>
              <a:rPr lang="ru-RU" sz="3400" b="1" dirty="0" err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грн</a:t>
            </a:r>
            <a:r>
              <a:rPr lang="ru-RU" sz="34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</a:t>
            </a:r>
            <a:endParaRPr lang="uk-UA" sz="3400" b="1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  <a:cs typeface="Arial" pitchFamily="34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 rot="16028995">
            <a:off x="4634317" y="5315147"/>
            <a:ext cx="1184944" cy="543747"/>
          </a:xfrm>
          <a:prstGeom prst="downArrow">
            <a:avLst/>
          </a:prstGeom>
          <a:solidFill>
            <a:srgbClr val="99CCFF">
              <a:alpha val="34000"/>
            </a:srgb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Прямая соединительная линия 29"/>
          <p:cNvCxnSpPr/>
          <p:nvPr/>
        </p:nvCxnSpPr>
        <p:spPr>
          <a:xfrm>
            <a:off x="5130676" y="2853722"/>
            <a:ext cx="0" cy="4599317"/>
          </a:xfrm>
          <a:prstGeom prst="line">
            <a:avLst/>
          </a:prstGeom>
          <a:ln w="31750">
            <a:solidFill>
              <a:srgbClr val="7F7F7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243244" y="7074887"/>
            <a:ext cx="328892" cy="402567"/>
          </a:xfrm>
        </p:spPr>
        <p:txBody>
          <a:bodyPr/>
          <a:lstStyle/>
          <a:p>
            <a:fld id="{90FA3A62-8639-4BC9-A21C-4FC5A8D92A72}" type="slidenum">
              <a:rPr lang="ru-RU" altLang="uk-UA" smtClean="0"/>
              <a:pPr/>
              <a:t>1</a:t>
            </a:fld>
            <a:endParaRPr lang="ru-RU" altLang="uk-UA" dirty="0"/>
          </a:p>
        </p:txBody>
      </p:sp>
      <p:sp>
        <p:nvSpPr>
          <p:cNvPr id="55" name="TextBox 54"/>
          <p:cNvSpPr txBox="1"/>
          <p:nvPr/>
        </p:nvSpPr>
        <p:spPr>
          <a:xfrm>
            <a:off x="351400" y="180151"/>
            <a:ext cx="57153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err="1">
                <a:latin typeface="e-Ukraine" pitchFamily="50" charset="-52"/>
              </a:rPr>
              <a:t>Результати</a:t>
            </a:r>
            <a:r>
              <a:rPr lang="ru-RU" sz="2200" dirty="0">
                <a:latin typeface="e-Ukraine" pitchFamily="50" charset="-52"/>
              </a:rPr>
              <a:t> </a:t>
            </a:r>
            <a:r>
              <a:rPr lang="ru-RU" sz="2200" dirty="0" err="1">
                <a:latin typeface="e-Ukraine" pitchFamily="50" charset="-52"/>
              </a:rPr>
              <a:t>розгляду</a:t>
            </a:r>
            <a:r>
              <a:rPr lang="ru-RU" sz="2200" dirty="0">
                <a:latin typeface="e-Ukraine" pitchFamily="50" charset="-52"/>
              </a:rPr>
              <a:t> </a:t>
            </a:r>
            <a:r>
              <a:rPr lang="ru-RU" sz="2200" dirty="0" err="1">
                <a:latin typeface="e-Ukraine" pitchFamily="50" charset="-52"/>
              </a:rPr>
              <a:t>судових</a:t>
            </a:r>
            <a:r>
              <a:rPr lang="ru-RU" sz="2200" dirty="0">
                <a:latin typeface="e-Ukraine" pitchFamily="50" charset="-52"/>
              </a:rPr>
              <a:t> справ (</a:t>
            </a:r>
            <a:r>
              <a:rPr lang="ru-RU" sz="2200" dirty="0" err="1">
                <a:latin typeface="e-Ukraine" pitchFamily="50" charset="-52"/>
              </a:rPr>
              <a:t>всіх</a:t>
            </a:r>
            <a:r>
              <a:rPr lang="ru-RU" sz="2200" dirty="0">
                <a:latin typeface="e-Ukraine" pitchFamily="50" charset="-52"/>
              </a:rPr>
              <a:t> </a:t>
            </a:r>
            <a:r>
              <a:rPr lang="ru-RU" sz="2200" dirty="0" err="1">
                <a:latin typeface="e-Ukraine" pitchFamily="50" charset="-52"/>
              </a:rPr>
              <a:t>категорій</a:t>
            </a:r>
            <a:r>
              <a:rPr lang="ru-RU" sz="2200" dirty="0">
                <a:latin typeface="e-Ukraine" pitchFamily="50" charset="-52"/>
              </a:rPr>
              <a:t>)</a:t>
            </a:r>
          </a:p>
          <a:p>
            <a:endParaRPr lang="uk-UA" sz="2200" dirty="0">
              <a:latin typeface="e-Ukraine" pitchFamily="50" charset="-52"/>
            </a:endParaRPr>
          </a:p>
        </p:txBody>
      </p:sp>
      <p:cxnSp>
        <p:nvCxnSpPr>
          <p:cNvPr id="56" name="Пряма сполучна лінія 7"/>
          <p:cNvCxnSpPr/>
          <p:nvPr/>
        </p:nvCxnSpPr>
        <p:spPr>
          <a:xfrm>
            <a:off x="351401" y="1188343"/>
            <a:ext cx="10081120" cy="0"/>
          </a:xfrm>
          <a:prstGeom prst="line">
            <a:avLst/>
          </a:prstGeom>
          <a:ln w="25400" cap="rnd">
            <a:solidFill>
              <a:srgbClr val="279D27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 сполучна лінія 9"/>
          <p:cNvCxnSpPr/>
          <p:nvPr/>
        </p:nvCxnSpPr>
        <p:spPr>
          <a:xfrm>
            <a:off x="331432" y="1070345"/>
            <a:ext cx="10081120" cy="0"/>
          </a:xfrm>
          <a:prstGeom prst="line">
            <a:avLst/>
          </a:prstGeom>
          <a:ln w="25400" cap="rnd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47920" y="129279"/>
            <a:ext cx="3764632" cy="879922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627665" y="3043977"/>
            <a:ext cx="4851283" cy="53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indent="0" defTabSz="1042688" fontAlgn="base">
              <a:spcBef>
                <a:spcPct val="0"/>
              </a:spcBef>
              <a:spcAft>
                <a:spcPct val="0"/>
              </a:spcAft>
              <a:defRPr sz="1400" b="1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pPr algn="ctr"/>
            <a:r>
              <a:rPr lang="uk-UA" b="0" dirty="0" smtClean="0"/>
              <a:t>Справи вирішені </a:t>
            </a:r>
          </a:p>
          <a:p>
            <a:pPr algn="ctr"/>
            <a:r>
              <a:rPr lang="uk-UA" dirty="0" smtClean="0"/>
              <a:t>на </a:t>
            </a:r>
            <a:r>
              <a:rPr lang="uk-UA" dirty="0"/>
              <a:t>користь податкових </a:t>
            </a:r>
            <a:r>
              <a:rPr lang="uk-UA" dirty="0" smtClean="0"/>
              <a:t>органів</a:t>
            </a:r>
            <a:endParaRPr lang="ru-RU" dirty="0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5661323" y="3058449"/>
            <a:ext cx="3549425" cy="53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indent="0" defTabSz="1042688" fontAlgn="base">
              <a:spcBef>
                <a:spcPct val="0"/>
              </a:spcBef>
              <a:spcAft>
                <a:spcPct val="0"/>
              </a:spcAft>
              <a:defRPr sz="1400" b="1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pPr algn="ctr"/>
            <a:r>
              <a:rPr lang="uk-UA" b="0" dirty="0" smtClean="0"/>
              <a:t>Справи вирішені</a:t>
            </a:r>
          </a:p>
          <a:p>
            <a:pPr algn="ctr"/>
            <a:r>
              <a:rPr lang="uk-UA" dirty="0" smtClean="0"/>
              <a:t>на </a:t>
            </a:r>
            <a:r>
              <a:rPr lang="uk-UA" dirty="0"/>
              <a:t>користь </a:t>
            </a:r>
            <a:r>
              <a:rPr lang="uk-UA" dirty="0" smtClean="0"/>
              <a:t>платників</a:t>
            </a:r>
            <a:endParaRPr lang="ru-RU" dirty="0"/>
          </a:p>
        </p:txBody>
      </p:sp>
      <p:sp>
        <p:nvSpPr>
          <p:cNvPr id="2" name="Овал 1"/>
          <p:cNvSpPr/>
          <p:nvPr/>
        </p:nvSpPr>
        <p:spPr>
          <a:xfrm>
            <a:off x="366739" y="1288147"/>
            <a:ext cx="10061151" cy="1378938"/>
          </a:xfrm>
          <a:prstGeom prst="ellipse">
            <a:avLst/>
          </a:prstGeom>
          <a:solidFill>
            <a:srgbClr val="99CCFF">
              <a:alpha val="4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1800" dirty="0">
                <a:solidFill>
                  <a:srgbClr val="002060"/>
                </a:solidFill>
                <a:latin typeface="e-Ukraine Head Light" pitchFamily="50" charset="-52"/>
              </a:rPr>
              <a:t>Розглянуто </a:t>
            </a:r>
          </a:p>
          <a:p>
            <a:pPr lvl="0" algn="ctr"/>
            <a:r>
              <a:rPr lang="en-US" sz="1800" b="1" dirty="0" smtClean="0">
                <a:solidFill>
                  <a:srgbClr val="002060"/>
                </a:solidFill>
                <a:latin typeface="e-Ukraine Head Light" pitchFamily="50" charset="-52"/>
              </a:rPr>
              <a:t>25,4 </a:t>
            </a:r>
            <a:r>
              <a:rPr lang="ru-RU" sz="1800" b="1" dirty="0">
                <a:solidFill>
                  <a:srgbClr val="002060"/>
                </a:solidFill>
                <a:latin typeface="e-Ukraine Head Light" pitchFamily="50" charset="-52"/>
              </a:rPr>
              <a:t>тис справ </a:t>
            </a:r>
            <a:r>
              <a:rPr lang="ru-RU" sz="1800" dirty="0">
                <a:solidFill>
                  <a:srgbClr val="002060"/>
                </a:solidFill>
                <a:latin typeface="e-Ukraine Head Light" pitchFamily="50" charset="-52"/>
              </a:rPr>
              <a:t>на суму </a:t>
            </a:r>
            <a:r>
              <a:rPr lang="en-US" sz="1800" b="1" dirty="0" smtClean="0">
                <a:solidFill>
                  <a:srgbClr val="002060"/>
                </a:solidFill>
                <a:latin typeface="e-Ukraine Head Light" pitchFamily="50" charset="-52"/>
              </a:rPr>
              <a:t>105,9</a:t>
            </a:r>
            <a:r>
              <a:rPr lang="ru-RU" sz="1800" b="1" dirty="0" smtClean="0">
                <a:solidFill>
                  <a:srgbClr val="002060"/>
                </a:solidFill>
                <a:latin typeface="e-Ukraine Head Light" pitchFamily="50" charset="-52"/>
              </a:rPr>
              <a:t> </a:t>
            </a:r>
            <a:r>
              <a:rPr lang="ru-RU" sz="1800" b="1" dirty="0">
                <a:solidFill>
                  <a:srgbClr val="002060"/>
                </a:solidFill>
                <a:latin typeface="e-Ukraine Head Light" pitchFamily="50" charset="-52"/>
              </a:rPr>
              <a:t>млрд </a:t>
            </a:r>
            <a:r>
              <a:rPr lang="ru-RU" sz="1800" b="1" dirty="0" err="1">
                <a:solidFill>
                  <a:srgbClr val="002060"/>
                </a:solidFill>
                <a:latin typeface="e-Ukraine Head Light" pitchFamily="50" charset="-52"/>
              </a:rPr>
              <a:t>грн</a:t>
            </a:r>
            <a:endParaRPr lang="uk-UA" sz="1800" b="1" dirty="0">
              <a:solidFill>
                <a:srgbClr val="002060"/>
              </a:solidFill>
            </a:endParaRPr>
          </a:p>
        </p:txBody>
      </p:sp>
      <p:sp>
        <p:nvSpPr>
          <p:cNvPr id="28" name="Стрелка вниз 27"/>
          <p:cNvSpPr/>
          <p:nvPr/>
        </p:nvSpPr>
        <p:spPr>
          <a:xfrm>
            <a:off x="2704459" y="2700511"/>
            <a:ext cx="434257" cy="400061"/>
          </a:xfrm>
          <a:prstGeom prst="down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9" name="Стрелка вниз 28"/>
          <p:cNvSpPr/>
          <p:nvPr/>
        </p:nvSpPr>
        <p:spPr>
          <a:xfrm>
            <a:off x="7218908" y="2700511"/>
            <a:ext cx="434257" cy="400061"/>
          </a:xfrm>
          <a:prstGeom prst="down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930753934"/>
              </p:ext>
            </p:extLst>
          </p:nvPr>
        </p:nvGraphicFramePr>
        <p:xfrm>
          <a:off x="131802" y="3492600"/>
          <a:ext cx="5145314" cy="4068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8" name="Прямоугольник 47"/>
          <p:cNvSpPr/>
          <p:nvPr/>
        </p:nvSpPr>
        <p:spPr>
          <a:xfrm>
            <a:off x="3258468" y="3996656"/>
            <a:ext cx="657624" cy="25202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+</a:t>
            </a:r>
            <a:r>
              <a:rPr lang="en-US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39</a:t>
            </a:r>
            <a:r>
              <a:rPr lang="ru-RU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%</a:t>
            </a:r>
            <a:endParaRPr lang="ru-RU" sz="1400" i="1" dirty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784970" y="5301486"/>
            <a:ext cx="498728" cy="25202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+</a:t>
            </a:r>
            <a:r>
              <a:rPr lang="en-US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8</a:t>
            </a:r>
            <a:r>
              <a:rPr lang="ru-RU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%</a:t>
            </a:r>
            <a:endParaRPr lang="ru-RU" sz="1400" i="1" dirty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endParaRPr>
          </a:p>
        </p:txBody>
      </p:sp>
      <p:sp>
        <p:nvSpPr>
          <p:cNvPr id="54" name="Shape 53"/>
          <p:cNvSpPr/>
          <p:nvPr/>
        </p:nvSpPr>
        <p:spPr>
          <a:xfrm rot="15484299" flipV="1">
            <a:off x="3156562" y="4362668"/>
            <a:ext cx="621930" cy="479676"/>
          </a:xfrm>
          <a:prstGeom prst="swooshArrow">
            <a:avLst>
              <a:gd name="adj1" fmla="val 16310"/>
              <a:gd name="adj2" fmla="val 31370"/>
            </a:avLst>
          </a:prstGeom>
          <a:gradFill>
            <a:gsLst>
              <a:gs pos="0">
                <a:srgbClr val="00B45A"/>
              </a:gs>
              <a:gs pos="100000">
                <a:schemeClr val="accent3">
                  <a:shade val="82000"/>
                  <a:satMod val="125000"/>
                  <a:lumMod val="74000"/>
                </a:schemeClr>
              </a:gs>
            </a:gsLst>
          </a:gradFill>
          <a:ln>
            <a:solidFill>
              <a:srgbClr val="00B05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sp>
      <p:sp>
        <p:nvSpPr>
          <p:cNvPr id="59" name="Shape 58"/>
          <p:cNvSpPr/>
          <p:nvPr/>
        </p:nvSpPr>
        <p:spPr>
          <a:xfrm rot="15484299" flipV="1">
            <a:off x="1608282" y="5590186"/>
            <a:ext cx="437602" cy="331205"/>
          </a:xfrm>
          <a:prstGeom prst="swooshArrow">
            <a:avLst>
              <a:gd name="adj1" fmla="val 16310"/>
              <a:gd name="adj2" fmla="val 31370"/>
            </a:avLst>
          </a:prstGeom>
          <a:gradFill>
            <a:gsLst>
              <a:gs pos="0">
                <a:srgbClr val="00B45A"/>
              </a:gs>
              <a:gs pos="100000">
                <a:schemeClr val="accent3">
                  <a:shade val="82000"/>
                  <a:satMod val="125000"/>
                  <a:lumMod val="74000"/>
                </a:schemeClr>
              </a:gs>
            </a:gsLst>
          </a:gradFill>
          <a:ln>
            <a:solidFill>
              <a:srgbClr val="00B05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sp>
      <p:graphicFrame>
        <p:nvGraphicFramePr>
          <p:cNvPr id="60" name="Диаграмма 59"/>
          <p:cNvGraphicFramePr/>
          <p:nvPr>
            <p:extLst>
              <p:ext uri="{D42A27DB-BD31-4B8C-83A1-F6EECF244321}">
                <p14:modId xmlns:p14="http://schemas.microsoft.com/office/powerpoint/2010/main" val="3747387806"/>
              </p:ext>
            </p:extLst>
          </p:nvPr>
        </p:nvGraphicFramePr>
        <p:xfrm>
          <a:off x="5359106" y="3043978"/>
          <a:ext cx="4956146" cy="4517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1" name="Shape 60"/>
          <p:cNvSpPr/>
          <p:nvPr/>
        </p:nvSpPr>
        <p:spPr>
          <a:xfrm rot="2569428">
            <a:off x="8226777" y="4106597"/>
            <a:ext cx="678700" cy="636247"/>
          </a:xfrm>
          <a:prstGeom prst="swooshArrow">
            <a:avLst>
              <a:gd name="adj1" fmla="val 16310"/>
              <a:gd name="adj2" fmla="val 31370"/>
            </a:avLst>
          </a:prstGeom>
          <a:gradFill>
            <a:gsLst>
              <a:gs pos="0">
                <a:srgbClr val="00B45A"/>
              </a:gs>
              <a:gs pos="100000">
                <a:schemeClr val="accent3">
                  <a:shade val="82000"/>
                  <a:satMod val="125000"/>
                  <a:lumMod val="74000"/>
                </a:schemeClr>
              </a:gs>
            </a:gsLst>
          </a:gradFill>
          <a:ln>
            <a:solidFill>
              <a:srgbClr val="00B05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sp>
      <p:sp>
        <p:nvSpPr>
          <p:cNvPr id="62" name="Прямоугольник 61"/>
          <p:cNvSpPr/>
          <p:nvPr/>
        </p:nvSpPr>
        <p:spPr>
          <a:xfrm>
            <a:off x="8566127" y="4602506"/>
            <a:ext cx="657624" cy="25202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-17</a:t>
            </a:r>
            <a:r>
              <a:rPr lang="ru-RU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%</a:t>
            </a:r>
            <a:endParaRPr lang="ru-RU" sz="1400" i="1" dirty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endParaRPr>
          </a:p>
        </p:txBody>
      </p:sp>
      <p:sp>
        <p:nvSpPr>
          <p:cNvPr id="64" name="Shape 63"/>
          <p:cNvSpPr/>
          <p:nvPr/>
        </p:nvSpPr>
        <p:spPr>
          <a:xfrm rot="2569428">
            <a:off x="6722651" y="5063325"/>
            <a:ext cx="485968" cy="476323"/>
          </a:xfrm>
          <a:prstGeom prst="swooshArrow">
            <a:avLst>
              <a:gd name="adj1" fmla="val 16310"/>
              <a:gd name="adj2" fmla="val 31370"/>
            </a:avLst>
          </a:prstGeom>
          <a:gradFill>
            <a:gsLst>
              <a:gs pos="0">
                <a:srgbClr val="00B45A"/>
              </a:gs>
              <a:gs pos="100000">
                <a:schemeClr val="accent3">
                  <a:shade val="82000"/>
                  <a:satMod val="125000"/>
                  <a:lumMod val="74000"/>
                </a:schemeClr>
              </a:gs>
            </a:gsLst>
          </a:gradFill>
          <a:ln>
            <a:solidFill>
              <a:srgbClr val="00B05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sp>
      <p:sp>
        <p:nvSpPr>
          <p:cNvPr id="65" name="Прямоугольник 64"/>
          <p:cNvSpPr/>
          <p:nvPr/>
        </p:nvSpPr>
        <p:spPr>
          <a:xfrm>
            <a:off x="6945543" y="5391204"/>
            <a:ext cx="657624" cy="25202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-27</a:t>
            </a:r>
            <a:r>
              <a:rPr lang="ru-RU" sz="1400" i="1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%</a:t>
            </a:r>
            <a:endParaRPr lang="ru-RU" sz="1400" i="1" dirty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801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29413</TotalTime>
  <Words>85</Words>
  <Application>Microsoft Office PowerPoint</Application>
  <PresentationFormat>Произвольный</PresentationFormat>
  <Paragraphs>35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ДФС</vt:lpstr>
      <vt:lpstr>1_ДФС</vt:lpstr>
      <vt:lpstr>2_ДФС</vt:lpstr>
      <vt:lpstr> </vt:lpstr>
      <vt:lpstr>Презентация PowerPoint</vt:lpstr>
    </vt:vector>
  </TitlesOfParts>
  <Company>Article 10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Melody Brooks</dc:creator>
  <cp:lastModifiedBy>ЧЕБОТКО ОЛЕКСІЙ ВІКТОРОВИЧ</cp:lastModifiedBy>
  <cp:revision>2093</cp:revision>
  <cp:lastPrinted>2022-01-10T15:11:52Z</cp:lastPrinted>
  <dcterms:created xsi:type="dcterms:W3CDTF">2011-04-27T14:29:14Z</dcterms:created>
  <dcterms:modified xsi:type="dcterms:W3CDTF">2022-01-11T09:43:27Z</dcterms:modified>
</cp:coreProperties>
</file>