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notesSlides/notesSlide2.xml" ContentType="application/vnd.openxmlformats-officedocument.presentationml.notesSlide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drawings/drawing1.xml" ContentType="application/vnd.openxmlformats-officedocument.drawingml.chartshapes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charts/chart5.xml" ContentType="application/vnd.openxmlformats-officedocument.drawingml.chart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3.xml" ContentType="application/vnd.openxmlformats-officedocument.presentationml.notesSlide+xml"/>
  <Override PartName="/ppt/charts/chart6.xml" ContentType="application/vnd.openxmlformats-officedocument.drawingml.chart+xml"/>
  <Override PartName="/ppt/drawings/drawing2.xml" ContentType="application/vnd.openxmlformats-officedocument.drawingml.chartshapes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742" r:id="rId1"/>
    <p:sldMasterId id="2147483806" r:id="rId2"/>
    <p:sldMasterId id="2147483818" r:id="rId3"/>
  </p:sldMasterIdLst>
  <p:notesMasterIdLst>
    <p:notesMasterId r:id="rId9"/>
  </p:notesMasterIdLst>
  <p:handoutMasterIdLst>
    <p:handoutMasterId r:id="rId10"/>
  </p:handoutMasterIdLst>
  <p:sldIdLst>
    <p:sldId id="494" r:id="rId4"/>
    <p:sldId id="493" r:id="rId5"/>
    <p:sldId id="495" r:id="rId6"/>
    <p:sldId id="497" r:id="rId7"/>
    <p:sldId id="496" r:id="rId8"/>
  </p:sldIdLst>
  <p:sldSz cx="10693400" cy="7561263"/>
  <p:notesSz cx="6797675" cy="9926638"/>
  <p:defaultTextStyle>
    <a:defPPr>
      <a:defRPr lang="en-US"/>
    </a:defPPr>
    <a:lvl1pPr marL="0" algn="l" defTabSz="1037913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1pPr>
    <a:lvl2pPr marL="518958" algn="l" defTabSz="1037913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2pPr>
    <a:lvl3pPr marL="1037913" algn="l" defTabSz="1037913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3pPr>
    <a:lvl4pPr marL="1556873" algn="l" defTabSz="1037913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4pPr>
    <a:lvl5pPr marL="2075832" algn="l" defTabSz="1037913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5pPr>
    <a:lvl6pPr marL="2594786" algn="l" defTabSz="1037913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6pPr>
    <a:lvl7pPr marL="3113741" algn="l" defTabSz="1037913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7pPr>
    <a:lvl8pPr marL="3632704" algn="l" defTabSz="1037913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8pPr>
    <a:lvl9pPr marL="4151659" algn="l" defTabSz="1037913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975">
          <p15:clr>
            <a:srgbClr val="A4A3A4"/>
          </p15:clr>
        </p15:guide>
        <p15:guide id="2" orient="horz" pos="4672">
          <p15:clr>
            <a:srgbClr val="A4A3A4"/>
          </p15:clr>
        </p15:guide>
        <p15:guide id="3" orient="horz" pos="249">
          <p15:clr>
            <a:srgbClr val="A4A3A4"/>
          </p15:clr>
        </p15:guide>
        <p15:guide id="4" orient="horz" pos="4425">
          <p15:clr>
            <a:srgbClr val="A4A3A4"/>
          </p15:clr>
        </p15:guide>
        <p15:guide id="5" orient="horz" pos="431">
          <p15:clr>
            <a:srgbClr val="A4A3A4"/>
          </p15:clr>
        </p15:guide>
        <p15:guide id="6" orient="horz" pos="2699">
          <p15:clr>
            <a:srgbClr val="A4A3A4"/>
          </p15:clr>
        </p15:guide>
        <p15:guide id="7" pos="3368">
          <p15:clr>
            <a:srgbClr val="A4A3A4"/>
          </p15:clr>
        </p15:guide>
        <p15:guide id="8" pos="242">
          <p15:clr>
            <a:srgbClr val="A4A3A4"/>
          </p15:clr>
        </p15:guide>
        <p15:guide id="9" pos="6498">
          <p15:clr>
            <a:srgbClr val="A4A3A4"/>
          </p15:clr>
        </p15:guide>
        <p15:guide id="10" pos="310">
          <p15:clr>
            <a:srgbClr val="A4A3A4"/>
          </p15:clr>
        </p15:guide>
        <p15:guide id="11" pos="3867">
          <p15:clr>
            <a:srgbClr val="A4A3A4"/>
          </p15:clr>
        </p15:guide>
        <p15:guide id="12" pos="2869">
          <p15:clr>
            <a:srgbClr val="A4A3A4"/>
          </p15:clr>
        </p15:guide>
        <p15:guide id="13" pos="3497">
          <p15:clr>
            <a:srgbClr val="A4A3A4"/>
          </p15:clr>
        </p15:guide>
        <p15:guide id="14" orient="horz" pos="4671">
          <p15:clr>
            <a:srgbClr val="A4A3A4"/>
          </p15:clr>
        </p15:guide>
        <p15:guide id="15" pos="6497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3104" userDrawn="1">
          <p15:clr>
            <a:srgbClr val="A4A3A4"/>
          </p15:clr>
        </p15:guide>
        <p15:guide id="2" pos="2116" userDrawn="1">
          <p15:clr>
            <a:srgbClr val="A4A3A4"/>
          </p15:clr>
        </p15:guide>
        <p15:guide id="3" orient="horz" pos="3133" userDrawn="1">
          <p15:clr>
            <a:srgbClr val="A4A3A4"/>
          </p15:clr>
        </p15:guide>
        <p15:guide id="4" pos="2146" userDrawn="1">
          <p15:clr>
            <a:srgbClr val="A4A3A4"/>
          </p15:clr>
        </p15:guide>
        <p15:guide id="5" pos="2117">
          <p15:clr>
            <a:srgbClr val="A4A3A4"/>
          </p15:clr>
        </p15:guide>
        <p15:guide id="6" pos="2145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Висоцька Аліна Валеріївна" initials="ВАВ" lastIdx="1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B45A"/>
    <a:srgbClr val="9276C4"/>
    <a:srgbClr val="99CCFF"/>
    <a:srgbClr val="E0E0E0"/>
    <a:srgbClr val="FF5050"/>
    <a:srgbClr val="F3DC89"/>
    <a:srgbClr val="F2D180"/>
    <a:srgbClr val="FFCC66"/>
    <a:srgbClr val="03B54B"/>
    <a:srgbClr val="0058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Помірний стиль 2 –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D113A9D2-9D6B-4929-AA2D-F23B5EE8CBE7}" styleName="Стиль из темы 2 - акцент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0660B408-B3CF-4A94-85FC-2B1E0A45F4A2}" styleName="Темный стиль 2 - акцент 1/акцент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D7AC3CCA-C797-4891-BE02-D94E43425B78}" styleName="Средний стиль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5758FB7-9AC5-4552-8A53-C91805E547FA}" styleName="Стиль из темы 1 - акцент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125E5076-3810-47DD-B79F-674D7AD40C01}" styleName="Темный стиль 1 - акцент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B301B821-A1FF-4177-AEE7-76D212191A09}" styleName="Средний стиль 1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BC89EF96-8CEA-46FF-86C4-4CE0E7609802}" styleName="Светлый стиль 3 -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636" autoAdjust="0"/>
    <p:restoredTop sz="86400" autoAdjust="0"/>
  </p:normalViewPr>
  <p:slideViewPr>
    <p:cSldViewPr showGuides="1">
      <p:cViewPr>
        <p:scale>
          <a:sx n="75" d="100"/>
          <a:sy n="75" d="100"/>
        </p:scale>
        <p:origin x="-2298" y="-402"/>
      </p:cViewPr>
      <p:guideLst>
        <p:guide orient="horz" pos="975"/>
        <p:guide orient="horz" pos="4671"/>
        <p:guide orient="horz" pos="249"/>
        <p:guide orient="horz" pos="4425"/>
        <p:guide orient="horz" pos="431"/>
        <p:guide orient="horz" pos="2699"/>
        <p:guide pos="3368"/>
        <p:guide pos="242"/>
        <p:guide pos="6497"/>
        <p:guide pos="310"/>
        <p:guide pos="3867"/>
        <p:guide pos="2869"/>
        <p:guide pos="3497"/>
      </p:guideLst>
    </p:cSldViewPr>
  </p:slideViewPr>
  <p:outlineViewPr>
    <p:cViewPr>
      <p:scale>
        <a:sx n="33" d="100"/>
        <a:sy n="33" d="100"/>
      </p:scale>
      <p:origin x="0" y="61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howGuides="1">
      <p:cViewPr varScale="1">
        <p:scale>
          <a:sx n="97" d="100"/>
          <a:sy n="97" d="100"/>
        </p:scale>
        <p:origin x="-3582" y="-114"/>
      </p:cViewPr>
      <p:guideLst>
        <p:guide orient="horz" pos="3099"/>
        <p:guide orient="horz" pos="3127"/>
        <p:guide pos="2114"/>
        <p:guide pos="2143"/>
        <p:guide pos="2115"/>
        <p:guide pos="214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commentAuthors" Target="commentAuthors.xml"/><Relationship Id="rId5" Type="http://schemas.openxmlformats.org/officeDocument/2006/relationships/slide" Target="slides/slide2.xml"/><Relationship Id="rId15" Type="http://schemas.openxmlformats.org/officeDocument/2006/relationships/tableStyles" Target="tableStyles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1.xml"/><Relationship Id="rId9" Type="http://schemas.openxmlformats.org/officeDocument/2006/relationships/notesMaster" Target="notesMasters/notesMaster1.xml"/><Relationship Id="rId14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5.xlsx"/></Relationships>
</file>

<file path=ppt/charts/_rels/chart6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package" Target="../embeddings/Microsoft_Excel_Worksheet6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uk-UA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autoTitleDeleted val="1"/>
    <c:view3D>
      <c:rotX val="30"/>
      <c:rotY val="14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27081470908612854"/>
          <c:y val="4.6764413728565893E-2"/>
          <c:w val="0.6877042406941366"/>
          <c:h val="0.79480557334673108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Кількість справ</c:v>
                </c:pt>
              </c:strCache>
            </c:strRef>
          </c:tx>
          <c:spPr>
            <a:solidFill>
              <a:schemeClr val="tx2">
                <a:lumMod val="40000"/>
                <a:lumOff val="60000"/>
              </a:schemeClr>
            </a:solidFill>
          </c:spPr>
          <c:explosion val="8"/>
          <c:dPt>
            <c:idx val="0"/>
            <c:bubble3D val="0"/>
            <c:spPr>
              <a:solidFill>
                <a:srgbClr val="03B54B">
                  <a:alpha val="72000"/>
                </a:srgbClr>
              </a:solidFill>
            </c:spPr>
          </c:dPt>
          <c:dPt>
            <c:idx val="1"/>
            <c:bubble3D val="0"/>
            <c:spPr>
              <a:solidFill>
                <a:srgbClr val="0070C0"/>
              </a:solidFill>
            </c:spPr>
          </c:dPt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uk-UA" sz="2000" b="0" dirty="0" smtClean="0">
                        <a:solidFill>
                          <a:srgbClr val="E0E0E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rPr>
                      <a:t>16 003</a:t>
                    </a:r>
                    <a:endParaRPr lang="en-US" dirty="0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</a:endParaRP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0.28217781617398491"/>
                  <c:y val="-0.16967923469394278"/>
                </c:manualLayout>
              </c:layout>
              <c:tx>
                <c:rich>
                  <a:bodyPr/>
                  <a:lstStyle/>
                  <a:p>
                    <a:r>
                      <a:rPr lang="en-US" sz="2000" b="0" dirty="0" smtClean="0">
                        <a:solidFill>
                          <a:srgbClr val="E0E0E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e-Ukraine Head" pitchFamily="50" charset="-52"/>
                      </a:rPr>
                      <a:t>4</a:t>
                    </a:r>
                    <a:r>
                      <a:rPr lang="uk-UA" sz="2000" b="0" dirty="0" smtClean="0">
                        <a:solidFill>
                          <a:srgbClr val="E0E0E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e-Ukraine Head" pitchFamily="50" charset="-52"/>
                      </a:rPr>
                      <a:t>3</a:t>
                    </a:r>
                    <a:r>
                      <a:rPr lang="uk-UA" sz="2000" b="0" baseline="0" dirty="0" smtClean="0">
                        <a:solidFill>
                          <a:srgbClr val="E0E0E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e-Ukraine Head" pitchFamily="50" charset="-52"/>
                      </a:rPr>
                      <a:t> 018</a:t>
                    </a:r>
                    <a:endParaRPr lang="uk-UA" sz="1800" baseline="0" dirty="0" smtClean="0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latin typeface="e-Ukraine Head" pitchFamily="50" charset="-52"/>
                    </a:endParaRP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#,##0" sourceLinked="0"/>
            <c:txPr>
              <a:bodyPr/>
              <a:lstStyle/>
              <a:p>
                <a:pPr algn="ctr">
                  <a:defRPr lang="uk-UA" sz="2000" b="0" i="0" u="none" strike="noStrike" kern="1200" baseline="0">
                    <a:solidFill>
                      <a:srgbClr val="E0E0E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e-Ukraine Head" pitchFamily="50" charset="-52"/>
                    <a:ea typeface="+mn-ea"/>
                    <a:cs typeface="+mn-cs"/>
                  </a:defRPr>
                </a:pPr>
                <a:endParaRPr lang="uk-UA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Лист1!$A$2:$A$3</c:f>
              <c:strCache>
                <c:ptCount val="2"/>
                <c:pt idx="0">
                  <c:v>За позовами податкових органів</c:v>
                </c:pt>
                <c:pt idx="1">
                  <c:v>За позовами платників 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16003</c:v>
                </c:pt>
                <c:pt idx="1">
                  <c:v>43018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effectLst>
          <a:glow>
            <a:schemeClr val="accent1">
              <a:alpha val="40000"/>
            </a:schemeClr>
          </a:glow>
        </a:effectLst>
      </c:spPr>
    </c:plotArea>
    <c:legend>
      <c:legendPos val="l"/>
      <c:layout>
        <c:manualLayout>
          <c:xMode val="edge"/>
          <c:yMode val="edge"/>
          <c:x val="6.0045212118546454E-3"/>
          <c:y val="0.63318023325260053"/>
          <c:w val="0.26264907979461172"/>
          <c:h val="0.36681976674739947"/>
        </c:manualLayout>
      </c:layout>
      <c:overlay val="0"/>
      <c:txPr>
        <a:bodyPr/>
        <a:lstStyle/>
        <a:p>
          <a:pPr>
            <a:defRPr lang="uk-UA" sz="1200" b="0" i="0" u="none" strike="noStrike" kern="1200" baseline="0">
              <a:solidFill>
                <a:schemeClr val="bg1">
                  <a:lumMod val="50000"/>
                </a:schemeClr>
              </a:solidFill>
              <a:latin typeface="e-Ukraine Bold" pitchFamily="50" charset="-52"/>
              <a:ea typeface="+mn-ea"/>
              <a:cs typeface="+mn-cs"/>
            </a:defRPr>
          </a:pPr>
          <a:endParaRPr lang="uk-UA"/>
        </a:p>
      </c:txPr>
    </c:legend>
    <c:plotVisOnly val="1"/>
    <c:dispBlanksAs val="zero"/>
    <c:showDLblsOverMax val="0"/>
  </c:chart>
  <c:txPr>
    <a:bodyPr/>
    <a:lstStyle/>
    <a:p>
      <a:pPr>
        <a:defRPr sz="1800"/>
      </a:pPr>
      <a:endParaRPr lang="uk-UA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uk-UA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autoTitleDeleted val="1"/>
    <c:view3D>
      <c:rotX val="30"/>
      <c:rotY val="14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28517157539404853"/>
          <c:y val="0"/>
          <c:w val="0.6995087704273637"/>
          <c:h val="1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spPr>
            <a:solidFill>
              <a:srgbClr val="0070C0"/>
            </a:solidFill>
          </c:spPr>
          <c:explosion val="8"/>
          <c:dPt>
            <c:idx val="0"/>
            <c:bubble3D val="0"/>
            <c:spPr>
              <a:solidFill>
                <a:srgbClr val="03B54B"/>
              </a:solidFill>
            </c:spPr>
          </c:dPt>
          <c:dPt>
            <c:idx val="1"/>
            <c:bubble3D val="0"/>
          </c:dPt>
          <c:dLbls>
            <c:dLbl>
              <c:idx val="0"/>
              <c:layout>
                <c:manualLayout>
                  <c:x val="-0.12076189892723453"/>
                  <c:y val="6.12243660137395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0.24658124425543487"/>
                  <c:y val="-0.19502666796735868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#,##0.0" sourceLinked="0"/>
            <c:txPr>
              <a:bodyPr/>
              <a:lstStyle/>
              <a:p>
                <a:pPr>
                  <a:defRPr sz="2000" b="0">
                    <a:solidFill>
                      <a:srgbClr val="E0E0E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e-Ukraine Head" pitchFamily="50" charset="-52"/>
                  </a:defRPr>
                </a:pPr>
                <a:endParaRPr lang="uk-UA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Лист1!$A$2:$A$3</c:f>
              <c:strCache>
                <c:ptCount val="2"/>
                <c:pt idx="0">
                  <c:v>За позовами податкових органів </c:v>
                </c:pt>
                <c:pt idx="1">
                  <c:v>За позовами платників </c:v>
                </c:pt>
              </c:strCache>
            </c:strRef>
          </c:cat>
          <c:val>
            <c:numRef>
              <c:f>Лист1!$B$2:$B$3</c:f>
              <c:numCache>
                <c:formatCode>#,##0.00</c:formatCode>
                <c:ptCount val="2"/>
                <c:pt idx="0">
                  <c:v>72.720293999999996</c:v>
                </c:pt>
                <c:pt idx="1">
                  <c:v>193.775338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zero"/>
    <c:showDLblsOverMax val="0"/>
  </c:chart>
  <c:txPr>
    <a:bodyPr/>
    <a:lstStyle/>
    <a:p>
      <a:pPr>
        <a:defRPr sz="1800"/>
      </a:pPr>
      <a:endParaRPr lang="uk-UA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uk-UA"/>
  <c:roundedCorners val="0"/>
  <mc:AlternateContent xmlns:mc="http://schemas.openxmlformats.org/markup-compatibility/2006">
    <mc:Choice xmlns:c14="http://schemas.microsoft.com/office/drawing/2007/8/2/chart" Requires="c14">
      <c14:style val="127"/>
    </mc:Choice>
    <mc:Fallback>
      <c:style val="27"/>
    </mc:Fallback>
  </mc:AlternateContent>
  <c:chart>
    <c:autoTitleDeleted val="0"/>
    <c:plotArea>
      <c:layout>
        <c:manualLayout>
          <c:layoutTarget val="inner"/>
          <c:xMode val="edge"/>
          <c:yMode val="edge"/>
          <c:x val="0"/>
          <c:y val="7.2864065478026832E-2"/>
          <c:w val="1"/>
          <c:h val="0.9145562175994640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6 міс. 2019</c:v>
                </c:pt>
              </c:strCache>
            </c:strRef>
          </c:tx>
          <c:spPr>
            <a:solidFill>
              <a:srgbClr val="99CCFF"/>
            </a:solidFill>
          </c:spPr>
          <c:invertIfNegative val="0"/>
          <c:dLbls>
            <c:numFmt formatCode="#,##0.0" sourceLinked="0"/>
            <c:txPr>
              <a:bodyPr/>
              <a:lstStyle/>
              <a:p>
                <a:pPr>
                  <a:defRPr b="1">
                    <a:solidFill>
                      <a:schemeClr val="tx1">
                        <a:lumMod val="65000"/>
                        <a:lumOff val="35000"/>
                      </a:schemeClr>
                    </a:solidFill>
                    <a:effectLst/>
                    <a:latin typeface="e-Ukraine Head" pitchFamily="50" charset="-52"/>
                  </a:defRPr>
                </a:pPr>
                <a:endParaRPr lang="uk-UA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</c:f>
              <c:strCache>
                <c:ptCount val="1"/>
                <c:pt idx="0">
                  <c:v>Категория 1</c:v>
                </c:pt>
              </c:strCache>
            </c:strRef>
          </c:cat>
          <c:val>
            <c:numRef>
              <c:f>Лист1!$B$2</c:f>
              <c:numCache>
                <c:formatCode>#,##0.00</c:formatCode>
                <c:ptCount val="1"/>
                <c:pt idx="0">
                  <c:v>81.676000000000002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6 міс. 2020</c:v>
                </c:pt>
              </c:strCache>
            </c:strRef>
          </c:tx>
          <c:spPr>
            <a:solidFill>
              <a:srgbClr val="FF5050"/>
            </a:solidFill>
          </c:spPr>
          <c:invertIfNegative val="0"/>
          <c:dPt>
            <c:idx val="0"/>
            <c:invertIfNegative val="0"/>
            <c:bubble3D val="0"/>
          </c:dPt>
          <c:dLbls>
            <c:dLbl>
              <c:idx val="0"/>
              <c:layout>
                <c:manualLayout>
                  <c:x val="1.9802006662740419E-2"/>
                  <c:y val="1.422675566566541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#,##0.0" sourceLinked="0"/>
            <c:txPr>
              <a:bodyPr/>
              <a:lstStyle/>
              <a:p>
                <a:pPr algn="ctr">
                  <a:defRPr lang="uk-UA" sz="1800" b="1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effectLst/>
                    <a:latin typeface="e-Ukraine Head" pitchFamily="50" charset="-52"/>
                    <a:ea typeface="+mn-ea"/>
                    <a:cs typeface="+mn-cs"/>
                  </a:defRPr>
                </a:pPr>
                <a:endParaRPr lang="uk-UA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</c:f>
              <c:strCache>
                <c:ptCount val="1"/>
                <c:pt idx="0">
                  <c:v>Категория 1</c:v>
                </c:pt>
              </c:strCache>
            </c:strRef>
          </c:cat>
          <c:val>
            <c:numRef>
              <c:f>Лист1!$C$2</c:f>
              <c:numCache>
                <c:formatCode>#,##0.00</c:formatCode>
                <c:ptCount val="1"/>
                <c:pt idx="0">
                  <c:v>82.472999999999999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6 міс. 2021</c:v>
                </c:pt>
              </c:strCache>
            </c:strRef>
          </c:tx>
          <c:spPr>
            <a:solidFill>
              <a:srgbClr val="9276C4">
                <a:alpha val="82000"/>
              </a:srgbClr>
            </a:solidFill>
          </c:spPr>
          <c:invertIfNegative val="0"/>
          <c:dPt>
            <c:idx val="0"/>
            <c:invertIfNegative val="0"/>
            <c:bubble3D val="0"/>
          </c:dPt>
          <c:dLbls>
            <c:dLbl>
              <c:idx val="0"/>
              <c:layout>
                <c:manualLayout>
                  <c:x val="2.2630864757417622E-2"/>
                  <c:y val="1.4898885854593188E-4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#,##0.0" sourceLinked="0"/>
            <c:txPr>
              <a:bodyPr/>
              <a:lstStyle/>
              <a:p>
                <a:pPr algn="ctr">
                  <a:defRPr lang="uk-UA" sz="1800" b="1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effectLst/>
                    <a:latin typeface="e-Ukraine Head" pitchFamily="50" charset="-52"/>
                    <a:ea typeface="+mn-ea"/>
                    <a:cs typeface="+mn-cs"/>
                  </a:defRPr>
                </a:pPr>
                <a:endParaRPr lang="uk-UA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trendline>
            <c:trendlineType val="linear"/>
            <c:dispRSqr val="0"/>
            <c:dispEq val="0"/>
          </c:trendline>
          <c:cat>
            <c:strRef>
              <c:f>Лист1!$A$2</c:f>
              <c:strCache>
                <c:ptCount val="1"/>
                <c:pt idx="0">
                  <c:v>Категория 1</c:v>
                </c:pt>
              </c:strCache>
            </c:strRef>
          </c:cat>
          <c:val>
            <c:numRef>
              <c:f>Лист1!$D$2</c:f>
              <c:numCache>
                <c:formatCode>#,##0.00</c:formatCode>
                <c:ptCount val="1"/>
                <c:pt idx="0">
                  <c:v>59.021000000000001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13645056"/>
        <c:axId val="94097344"/>
      </c:barChart>
      <c:catAx>
        <c:axId val="113645056"/>
        <c:scaling>
          <c:orientation val="minMax"/>
        </c:scaling>
        <c:delete val="1"/>
        <c:axPos val="b"/>
        <c:majorTickMark val="out"/>
        <c:minorTickMark val="none"/>
        <c:tickLblPos val="nextTo"/>
        <c:crossAx val="94097344"/>
        <c:crosses val="autoZero"/>
        <c:auto val="1"/>
        <c:lblAlgn val="ctr"/>
        <c:lblOffset val="100"/>
        <c:noMultiLvlLbl val="0"/>
      </c:catAx>
      <c:valAx>
        <c:axId val="94097344"/>
        <c:scaling>
          <c:orientation val="minMax"/>
        </c:scaling>
        <c:delete val="1"/>
        <c:axPos val="l"/>
        <c:numFmt formatCode="#,##0.00" sourceLinked="1"/>
        <c:majorTickMark val="out"/>
        <c:minorTickMark val="none"/>
        <c:tickLblPos val="nextTo"/>
        <c:crossAx val="11364505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uk-UA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uk-UA"/>
  <c:roundedCorners val="0"/>
  <mc:AlternateContent xmlns:mc="http://schemas.openxmlformats.org/markup-compatibility/2006">
    <mc:Choice xmlns:c14="http://schemas.microsoft.com/office/drawing/2007/8/2/chart" Requires="c14">
      <c14:style val="127"/>
    </mc:Choice>
    <mc:Fallback>
      <c:style val="27"/>
    </mc:Fallback>
  </mc:AlternateContent>
  <c:chart>
    <c:autoTitleDeleted val="0"/>
    <c:plotArea>
      <c:layout>
        <c:manualLayout>
          <c:layoutTarget val="inner"/>
          <c:xMode val="edge"/>
          <c:yMode val="edge"/>
          <c:x val="0"/>
          <c:y val="0"/>
          <c:w val="1"/>
          <c:h val="0.9145562175994640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6 міс. 2019</c:v>
                </c:pt>
              </c:strCache>
            </c:strRef>
          </c:tx>
          <c:spPr>
            <a:solidFill>
              <a:srgbClr val="99CCFF"/>
            </a:solidFill>
          </c:spPr>
          <c:invertIfNegative val="0"/>
          <c:dLbls>
            <c:numFmt formatCode="#,##0.0" sourceLinked="0"/>
            <c:txPr>
              <a:bodyPr/>
              <a:lstStyle/>
              <a:p>
                <a:pPr algn="ctr">
                  <a:defRPr lang="uk-UA" sz="1800" b="1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effectLst/>
                    <a:latin typeface="e-Ukraine Head" pitchFamily="50" charset="-52"/>
                    <a:ea typeface="+mn-ea"/>
                    <a:cs typeface="+mn-cs"/>
                  </a:defRPr>
                </a:pPr>
                <a:endParaRPr lang="uk-UA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</c:f>
              <c:strCache>
                <c:ptCount val="1"/>
                <c:pt idx="0">
                  <c:v>Категория 1</c:v>
                </c:pt>
              </c:strCache>
            </c:strRef>
          </c:cat>
          <c:val>
            <c:numRef>
              <c:f>Лист1!$B$2</c:f>
              <c:numCache>
                <c:formatCode>#,##0.00</c:formatCode>
                <c:ptCount val="1"/>
                <c:pt idx="0">
                  <c:v>302.96293700000001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6 міс. 2020</c:v>
                </c:pt>
              </c:strCache>
            </c:strRef>
          </c:tx>
          <c:spPr>
            <a:solidFill>
              <a:srgbClr val="FFCC66">
                <a:alpha val="90000"/>
              </a:srgbClr>
            </a:solidFill>
          </c:spPr>
          <c:invertIfNegative val="0"/>
          <c:dPt>
            <c:idx val="0"/>
            <c:invertIfNegative val="0"/>
            <c:bubble3D val="0"/>
            <c:spPr>
              <a:solidFill>
                <a:srgbClr val="FF5050">
                  <a:alpha val="90000"/>
                </a:srgbClr>
              </a:solidFill>
            </c:spPr>
          </c:dPt>
          <c:dLbls>
            <c:dLbl>
              <c:idx val="0"/>
              <c:layout>
                <c:manualLayout>
                  <c:x val="1.1315432378708759E-2"/>
                  <c:y val="9.434798607909085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#,##0.0" sourceLinked="0"/>
            <c:txPr>
              <a:bodyPr/>
              <a:lstStyle/>
              <a:p>
                <a:pPr algn="ctr">
                  <a:defRPr lang="uk-UA" sz="1800" b="1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effectLst/>
                    <a:latin typeface="e-Ukraine Head" pitchFamily="50" charset="-52"/>
                    <a:ea typeface="+mn-ea"/>
                    <a:cs typeface="+mn-cs"/>
                  </a:defRPr>
                </a:pPr>
                <a:endParaRPr lang="uk-UA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</c:f>
              <c:strCache>
                <c:ptCount val="1"/>
                <c:pt idx="0">
                  <c:v>Категория 1</c:v>
                </c:pt>
              </c:strCache>
            </c:strRef>
          </c:cat>
          <c:val>
            <c:numRef>
              <c:f>Лист1!$C$2</c:f>
              <c:numCache>
                <c:formatCode>#,##0.00</c:formatCode>
                <c:ptCount val="1"/>
                <c:pt idx="0">
                  <c:v>318.62097599999998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6 міс. 2021</c:v>
                </c:pt>
              </c:strCache>
            </c:strRef>
          </c:tx>
          <c:spPr>
            <a:solidFill>
              <a:srgbClr val="FF5050"/>
            </a:solidFill>
          </c:spPr>
          <c:invertIfNegative val="0"/>
          <c:dPt>
            <c:idx val="0"/>
            <c:invertIfNegative val="0"/>
            <c:bubble3D val="0"/>
            <c:spPr>
              <a:solidFill>
                <a:srgbClr val="9276C4">
                  <a:alpha val="84000"/>
                </a:srgbClr>
              </a:solidFill>
            </c:spPr>
          </c:dPt>
          <c:dLbls>
            <c:dLbl>
              <c:idx val="0"/>
              <c:layout>
                <c:manualLayout>
                  <c:x val="1.9802006662740419E-2"/>
                  <c:y val="9.434798607909085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#,##0.0" sourceLinked="0"/>
            <c:txPr>
              <a:bodyPr/>
              <a:lstStyle/>
              <a:p>
                <a:pPr algn="ctr">
                  <a:defRPr lang="uk-UA" sz="1800" b="1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effectLst/>
                    <a:latin typeface="e-Ukraine Head" pitchFamily="50" charset="-52"/>
                    <a:ea typeface="+mn-ea"/>
                    <a:cs typeface="+mn-cs"/>
                  </a:defRPr>
                </a:pPr>
                <a:endParaRPr lang="uk-UA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</c:f>
              <c:strCache>
                <c:ptCount val="1"/>
                <c:pt idx="0">
                  <c:v>Категория 1</c:v>
                </c:pt>
              </c:strCache>
            </c:strRef>
          </c:cat>
          <c:val>
            <c:numRef>
              <c:f>Лист1!$D$2</c:f>
              <c:numCache>
                <c:formatCode>#,##0.00</c:formatCode>
                <c:ptCount val="1"/>
                <c:pt idx="0">
                  <c:v>266.495632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15944960"/>
        <c:axId val="94095616"/>
      </c:barChart>
      <c:catAx>
        <c:axId val="115944960"/>
        <c:scaling>
          <c:orientation val="minMax"/>
        </c:scaling>
        <c:delete val="1"/>
        <c:axPos val="b"/>
        <c:majorTickMark val="out"/>
        <c:minorTickMark val="none"/>
        <c:tickLblPos val="nextTo"/>
        <c:crossAx val="94095616"/>
        <c:crosses val="autoZero"/>
        <c:auto val="1"/>
        <c:lblAlgn val="ctr"/>
        <c:lblOffset val="100"/>
        <c:noMultiLvlLbl val="0"/>
      </c:catAx>
      <c:valAx>
        <c:axId val="94095616"/>
        <c:scaling>
          <c:orientation val="minMax"/>
        </c:scaling>
        <c:delete val="1"/>
        <c:axPos val="l"/>
        <c:numFmt formatCode="#,##0.00" sourceLinked="1"/>
        <c:majorTickMark val="out"/>
        <c:minorTickMark val="none"/>
        <c:tickLblPos val="nextTo"/>
        <c:crossAx val="11594496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uk-UA"/>
    </a:p>
  </c:txPr>
  <c:externalData r:id="rId1">
    <c:autoUpdate val="0"/>
  </c:externalData>
  <c:userShapes r:id="rId2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uk-UA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autoTitleDeleted val="1"/>
    <c:view3D>
      <c:rotX val="10"/>
      <c:rotY val="20"/>
      <c:depthPercent val="60"/>
      <c:rAngAx val="1"/>
    </c:view3D>
    <c:floor>
      <c:thickness val="0"/>
    </c:floor>
    <c:sideWall>
      <c:thickness val="0"/>
      <c:spPr>
        <a:noFill/>
        <a:ln>
          <a:noFill/>
        </a:ln>
      </c:spPr>
    </c:sideWall>
    <c:backWall>
      <c:thickness val="0"/>
      <c:spPr>
        <a:noFill/>
        <a:ln>
          <a:noFill/>
        </a:ln>
      </c:spPr>
    </c:backWall>
    <c:plotArea>
      <c:layout>
        <c:manualLayout>
          <c:layoutTarget val="inner"/>
          <c:xMode val="edge"/>
          <c:yMode val="edge"/>
          <c:x val="0"/>
          <c:y val="0.15146237173775379"/>
          <c:w val="0.97862232779097391"/>
          <c:h val="0.70314246005727321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Поточний розгляд</c:v>
                </c:pt>
              </c:strCache>
            </c:strRef>
          </c:tx>
          <c:spPr>
            <a:solidFill>
              <a:srgbClr val="00B45A"/>
            </a:solidFill>
          </c:spPr>
          <c:invertIfNegative val="0"/>
          <c:dPt>
            <c:idx val="2"/>
            <c:invertIfNegative val="0"/>
            <c:bubble3D val="0"/>
            <c:spPr>
              <a:solidFill>
                <a:srgbClr val="FF5050"/>
              </a:solidFill>
            </c:spPr>
          </c:dPt>
          <c:dPt>
            <c:idx val="3"/>
            <c:invertIfNegative val="0"/>
            <c:bubble3D val="0"/>
            <c:spPr>
              <a:solidFill>
                <a:srgbClr val="FF5050"/>
              </a:solidFill>
            </c:spPr>
          </c:dPt>
          <c:dLbls>
            <c:dLbl>
              <c:idx val="0"/>
              <c:layout>
                <c:manualLayout>
                  <c:x val="1.7279160124399541E-2"/>
                  <c:y val="-2.466932289590239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1.3775275940590906E-2"/>
                  <c:y val="-3.369182041717234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1.5598499933573814E-2"/>
                  <c:y val="-3.454004523645497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9.0548408374204609E-3"/>
                  <c:y val="-2.844409699455848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#,##0.0" sourceLinked="0"/>
            <c:txPr>
              <a:bodyPr/>
              <a:lstStyle/>
              <a:p>
                <a:pPr>
                  <a:defRPr sz="2000" b="1">
                    <a:solidFill>
                      <a:schemeClr val="tx1">
                        <a:lumMod val="65000"/>
                        <a:lumOff val="35000"/>
                      </a:schemeClr>
                    </a:solidFill>
                    <a:effectLst/>
                    <a:latin typeface="e-Ukraine Bold" pitchFamily="50" charset="-52"/>
                  </a:defRPr>
                </a:pPr>
                <a:endParaRPr lang="uk-UA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Лист1!$A$2:$A$5</c:f>
              <c:strCache>
                <c:ptCount val="4"/>
                <c:pt idx="0">
                  <c:v>Кількість справ 
(тис справ)</c:v>
                </c:pt>
                <c:pt idx="1">
                  <c:v>Сума справ 
(млрд грн)</c:v>
                </c:pt>
                <c:pt idx="2">
                  <c:v>Кількість справ 
(тис справ)</c:v>
                </c:pt>
                <c:pt idx="3">
                  <c:v>Сума справ 
(млрд грн)</c:v>
                </c:pt>
              </c:strCache>
            </c:strRef>
          </c:cat>
          <c:val>
            <c:numRef>
              <c:f>Лист1!$B$2:$B$5</c:f>
              <c:numCache>
                <c:formatCode>#,##0</c:formatCode>
                <c:ptCount val="4"/>
                <c:pt idx="0" formatCode="#,##0.00">
                  <c:v>8.2970000000000006</c:v>
                </c:pt>
                <c:pt idx="1">
                  <c:v>49.330077000000003</c:v>
                </c:pt>
                <c:pt idx="2">
                  <c:v>4.6189999999999998</c:v>
                </c:pt>
                <c:pt idx="3">
                  <c:v>11.728046000000001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16323328"/>
        <c:axId val="94100800"/>
        <c:axId val="0"/>
      </c:bar3DChart>
      <c:catAx>
        <c:axId val="116323328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200" b="1" baseline="0">
                <a:solidFill>
                  <a:schemeClr val="tx1">
                    <a:lumMod val="65000"/>
                    <a:lumOff val="35000"/>
                  </a:schemeClr>
                </a:solidFill>
                <a:latin typeface="e-Ukraine Bold" pitchFamily="50" charset="-52"/>
              </a:defRPr>
            </a:pPr>
            <a:endParaRPr lang="uk-UA"/>
          </a:p>
        </c:txPr>
        <c:crossAx val="94100800"/>
        <c:crosses val="autoZero"/>
        <c:auto val="1"/>
        <c:lblAlgn val="ctr"/>
        <c:lblOffset val="100"/>
        <c:noMultiLvlLbl val="0"/>
      </c:catAx>
      <c:valAx>
        <c:axId val="94100800"/>
        <c:scaling>
          <c:orientation val="minMax"/>
        </c:scaling>
        <c:delete val="1"/>
        <c:axPos val="l"/>
        <c:numFmt formatCode="#,##0.00" sourceLinked="1"/>
        <c:majorTickMark val="out"/>
        <c:minorTickMark val="none"/>
        <c:tickLblPos val="nextTo"/>
        <c:crossAx val="116323328"/>
        <c:crosses val="autoZero"/>
        <c:crossBetween val="between"/>
      </c:valAx>
      <c:spPr>
        <a:noFill/>
        <a:ln w="6350">
          <a:noFill/>
        </a:ln>
        <a:effectLst>
          <a:outerShdw blurRad="50800" dist="50800" sx="1000" sy="1000" algn="ctr" rotWithShape="0">
            <a:schemeClr val="bg1"/>
          </a:outerShdw>
        </a:effectLst>
        <a:scene3d>
          <a:camera prst="orthographicFront"/>
          <a:lightRig rig="threePt" dir="t"/>
        </a:scene3d>
        <a:sp3d/>
      </c:spPr>
    </c:plotArea>
    <c:plotVisOnly val="1"/>
    <c:dispBlanksAs val="gap"/>
    <c:showDLblsOverMax val="0"/>
  </c:chart>
  <c:spPr>
    <a:scene3d>
      <a:camera prst="orthographicFront"/>
      <a:lightRig rig="threePt" dir="t"/>
    </a:scene3d>
    <a:sp3d/>
  </c:spPr>
  <c:txPr>
    <a:bodyPr/>
    <a:lstStyle/>
    <a:p>
      <a:pPr>
        <a:defRPr sz="1800"/>
      </a:pPr>
      <a:endParaRPr lang="uk-UA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uk-UA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5"/>
      <c:rotY val="60"/>
      <c:depthPercent val="80"/>
      <c:rAngAx val="0"/>
      <c:perspective val="30"/>
    </c:view3D>
    <c:floor>
      <c:thickness val="0"/>
    </c:floor>
    <c:sideWall>
      <c:thickness val="0"/>
      <c:spPr>
        <a:ln>
          <a:noFill/>
        </a:ln>
        <a:effectLst>
          <a:outerShdw blurRad="50800" dist="50800" dir="5400000" sx="1000" sy="1000" algn="ctr" rotWithShape="0">
            <a:srgbClr val="000000"/>
          </a:outerShdw>
        </a:effectLst>
        <a:scene3d>
          <a:camera prst="orthographicFront"/>
          <a:lightRig rig="threePt" dir="t"/>
        </a:scene3d>
        <a:sp3d>
          <a:bevelT w="6350"/>
        </a:sp3d>
      </c:spPr>
    </c:sideWall>
    <c:backWall>
      <c:thickness val="0"/>
      <c:spPr>
        <a:ln>
          <a:noFill/>
        </a:ln>
        <a:effectLst>
          <a:outerShdw blurRad="50800" dist="50800" dir="5400000" sx="1000" sy="1000" algn="ctr" rotWithShape="0">
            <a:srgbClr val="000000"/>
          </a:outerShdw>
        </a:effectLst>
        <a:scene3d>
          <a:camera prst="orthographicFront"/>
          <a:lightRig rig="threePt" dir="t"/>
        </a:scene3d>
        <a:sp3d>
          <a:bevelT w="6350"/>
        </a:sp3d>
      </c:spPr>
    </c:backWall>
    <c:plotArea>
      <c:layout>
        <c:manualLayout>
          <c:layoutTarget val="inner"/>
          <c:xMode val="edge"/>
          <c:yMode val="edge"/>
          <c:x val="0"/>
          <c:y val="5.2777421747894959E-2"/>
          <c:w val="0.99824798465632936"/>
          <c:h val="0.88375490875592133"/>
        </c:manualLayout>
      </c:layout>
      <c:bar3DChart>
        <c:barDir val="col"/>
        <c:grouping val="standard"/>
        <c:varyColors val="0"/>
        <c:ser>
          <c:idx val="0"/>
          <c:order val="0"/>
          <c:tx>
            <c:strRef>
              <c:f>Лист1!$A$1</c:f>
              <c:strCache>
                <c:ptCount val="1"/>
                <c:pt idx="0">
                  <c:v>І  півріччя 2019 року</c:v>
                </c:pt>
              </c:strCache>
            </c:strRef>
          </c:tx>
          <c:spPr>
            <a:solidFill>
              <a:srgbClr val="9276C4"/>
            </a:solidFill>
            <a:ln>
              <a:solidFill>
                <a:srgbClr val="E7E200"/>
              </a:solidFill>
            </a:ln>
          </c:spPr>
          <c:invertIfNegative val="0"/>
          <c:dLbls>
            <c:dLbl>
              <c:idx val="0"/>
              <c:layout>
                <c:manualLayout>
                  <c:x val="5.9694222009520286E-2"/>
                  <c:y val="-9.507678198781682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 algn="ctr" rtl="0">
                  <a:defRPr lang="uk-UA" sz="3000" b="1" i="0" u="none" strike="noStrike" kern="1200" baseline="0">
                    <a:solidFill>
                      <a:prstClr val="black">
                        <a:lumMod val="65000"/>
                        <a:lumOff val="35000"/>
                      </a:prstClr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e-Ukraine Bold" pitchFamily="50" charset="-52"/>
                    <a:ea typeface="+mn-ea"/>
                    <a:cs typeface="+mn-cs"/>
                  </a:defRPr>
                </a:pPr>
                <a:endParaRPr lang="uk-UA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val>
            <c:numRef>
              <c:f>Лист1!$A$2</c:f>
              <c:numCache>
                <c:formatCode>#,##0</c:formatCode>
                <c:ptCount val="1"/>
                <c:pt idx="0">
                  <c:v>585.46147168000005</c:v>
                </c:pt>
              </c:numCache>
            </c:numRef>
          </c:val>
        </c:ser>
        <c:ser>
          <c:idx val="1"/>
          <c:order val="1"/>
          <c:tx>
            <c:strRef>
              <c:f>Лист1!$B$1</c:f>
              <c:strCache>
                <c:ptCount val="1"/>
                <c:pt idx="0">
                  <c:v>І  півріччя 2020 року</c:v>
                </c:pt>
              </c:strCache>
            </c:strRef>
          </c:tx>
          <c:spPr>
            <a:solidFill>
              <a:srgbClr val="4685D2"/>
            </a:solidFill>
          </c:spPr>
          <c:invertIfNegative val="0"/>
          <c:dPt>
            <c:idx val="0"/>
            <c:invertIfNegative val="0"/>
            <c:bubble3D val="0"/>
            <c:spPr>
              <a:solidFill>
                <a:srgbClr val="4685D2"/>
              </a:solidFill>
              <a:ln>
                <a:solidFill>
                  <a:srgbClr val="2E507A"/>
                </a:solidFill>
              </a:ln>
            </c:spPr>
          </c:dPt>
          <c:dLbls>
            <c:dLbl>
              <c:idx val="0"/>
              <c:layout>
                <c:manualLayout>
                  <c:x val="4.3413979643287498E-2"/>
                  <c:y val="-2.377106708715059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 algn="ctr" rtl="0">
                  <a:defRPr lang="uk-UA" sz="3000" b="1" i="0" u="none" strike="noStrike" kern="1200" baseline="0">
                    <a:solidFill>
                      <a:prstClr val="black">
                        <a:lumMod val="65000"/>
                        <a:lumOff val="35000"/>
                      </a:prstClr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e-Ukraine Bold" pitchFamily="50" charset="-52"/>
                    <a:ea typeface="+mn-ea"/>
                    <a:cs typeface="+mn-cs"/>
                  </a:defRPr>
                </a:pPr>
                <a:endParaRPr lang="uk-UA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val>
            <c:numRef>
              <c:f>Лист1!$B$2</c:f>
              <c:numCache>
                <c:formatCode>#,##0</c:formatCode>
                <c:ptCount val="1"/>
                <c:pt idx="0">
                  <c:v>981.77743974999998</c:v>
                </c:pt>
              </c:numCache>
            </c:numRef>
          </c:val>
        </c:ser>
        <c:ser>
          <c:idx val="2"/>
          <c:order val="2"/>
          <c:tx>
            <c:strRef>
              <c:f>Лист1!$C$1</c:f>
              <c:strCache>
                <c:ptCount val="1"/>
                <c:pt idx="0">
                  <c:v>І  півріччя 2021 року</c:v>
                </c:pt>
              </c:strCache>
            </c:strRef>
          </c:tx>
          <c:spPr>
            <a:solidFill>
              <a:srgbClr val="00B45A"/>
            </a:solidFill>
          </c:spPr>
          <c:invertIfNegative val="0"/>
          <c:dLbls>
            <c:dLbl>
              <c:idx val="0"/>
              <c:layout>
                <c:manualLayout>
                  <c:x val="5.851974114874587E-2"/>
                  <c:y val="-4.45353932764531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 algn="ctr" rtl="0">
                  <a:defRPr lang="uk-UA" sz="3000" b="1" i="0" u="none" strike="noStrike" kern="1200" baseline="0">
                    <a:solidFill>
                      <a:prstClr val="black">
                        <a:lumMod val="65000"/>
                        <a:lumOff val="35000"/>
                      </a:prstClr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e-Ukraine Bold" pitchFamily="50" charset="-52"/>
                    <a:ea typeface="+mn-ea"/>
                    <a:cs typeface="+mn-cs"/>
                  </a:defRPr>
                </a:pPr>
                <a:endParaRPr lang="uk-UA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val>
            <c:numRef>
              <c:f>Лист1!$C$2</c:f>
              <c:numCache>
                <c:formatCode>#,##0</c:formatCode>
                <c:ptCount val="1"/>
                <c:pt idx="0">
                  <c:v>2437.0360000000001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pyramid"/>
        <c:axId val="113855488"/>
        <c:axId val="43077568"/>
        <c:axId val="40705152"/>
      </c:bar3DChart>
      <c:catAx>
        <c:axId val="113855488"/>
        <c:scaling>
          <c:orientation val="minMax"/>
        </c:scaling>
        <c:delete val="1"/>
        <c:axPos val="b"/>
        <c:majorTickMark val="out"/>
        <c:minorTickMark val="none"/>
        <c:tickLblPos val="nextTo"/>
        <c:crossAx val="43077568"/>
        <c:crosses val="autoZero"/>
        <c:auto val="1"/>
        <c:lblAlgn val="ctr"/>
        <c:lblOffset val="100"/>
        <c:noMultiLvlLbl val="0"/>
      </c:catAx>
      <c:valAx>
        <c:axId val="43077568"/>
        <c:scaling>
          <c:orientation val="minMax"/>
        </c:scaling>
        <c:delete val="1"/>
        <c:axPos val="l"/>
        <c:majorGridlines>
          <c:spPr>
            <a:ln w="3175">
              <a:noFill/>
            </a:ln>
          </c:spPr>
        </c:majorGridlines>
        <c:numFmt formatCode="#,##0" sourceLinked="1"/>
        <c:majorTickMark val="out"/>
        <c:minorTickMark val="none"/>
        <c:tickLblPos val="nextTo"/>
        <c:crossAx val="113855488"/>
        <c:crosses val="autoZero"/>
        <c:crossBetween val="between"/>
      </c:valAx>
      <c:serAx>
        <c:axId val="40705152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 algn="ctr">
              <a:defRPr lang="uk-UA" sz="1200" b="0" i="0" u="none" strike="noStrike" kern="1200" baseline="0">
                <a:solidFill>
                  <a:srgbClr val="002060"/>
                </a:solidFill>
                <a:effectLst/>
                <a:latin typeface="e-Ukraine Head" pitchFamily="50" charset="-52"/>
                <a:ea typeface="+mn-ea"/>
                <a:cs typeface="+mn-cs"/>
              </a:defRPr>
            </a:pPr>
            <a:endParaRPr lang="uk-UA"/>
          </a:p>
        </c:txPr>
        <c:crossAx val="43077568"/>
        <c:crosses val="autoZero"/>
      </c:serAx>
    </c:plotArea>
    <c:plotVisOnly val="1"/>
    <c:dispBlanksAs val="gap"/>
    <c:showDLblsOverMax val="0"/>
  </c:chart>
  <c:txPr>
    <a:bodyPr/>
    <a:lstStyle/>
    <a:p>
      <a:pPr>
        <a:defRPr sz="1800"/>
      </a:pPr>
      <a:endParaRPr lang="uk-UA"/>
    </a:p>
  </c:txPr>
  <c:externalData r:id="rId1">
    <c:autoUpdate val="0"/>
  </c:externalData>
  <c:userShapes r:id="rId2"/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F25F7C0-18A1-4292-860D-F24F9AF3D349}" type="doc">
      <dgm:prSet loTypeId="urn:microsoft.com/office/officeart/2009/3/layout/DescendingProcess" loCatId="process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uk-UA"/>
        </a:p>
      </dgm:t>
    </dgm:pt>
    <dgm:pt modelId="{56C9C738-2023-4113-9FC1-F5A4BED113C0}">
      <dgm:prSet phldrT="[Текст]" custT="1"/>
      <dgm:spPr/>
      <dgm:t>
        <a:bodyPr/>
        <a:lstStyle/>
        <a:p>
          <a:pPr algn="l"/>
          <a:r>
            <a:rPr lang="ru-RU" sz="2000" b="0" i="1" dirty="0" smtClean="0">
              <a:solidFill>
                <a:srgbClr val="002060"/>
              </a:solidFill>
              <a:effectLst>
                <a:glow rad="139700">
                  <a:srgbClr val="FFFFFF"/>
                </a:glow>
              </a:effectLst>
              <a:latin typeface="e-Ukraine Head" pitchFamily="50" charset="-52"/>
              <a:cs typeface="Arial"/>
            </a:rPr>
            <a:t>-</a:t>
          </a:r>
          <a:r>
            <a:rPr lang="uk-UA" sz="2000" b="0" i="1" dirty="0" smtClean="0">
              <a:solidFill>
                <a:srgbClr val="002060"/>
              </a:solidFill>
              <a:effectLst>
                <a:glow rad="139700">
                  <a:srgbClr val="FFFFFF"/>
                </a:glow>
              </a:effectLst>
              <a:latin typeface="e-Ukraine Head" pitchFamily="50" charset="-52"/>
              <a:cs typeface="Arial"/>
            </a:rPr>
            <a:t>27,7%</a:t>
          </a:r>
        </a:p>
      </dgm:t>
    </dgm:pt>
    <dgm:pt modelId="{0B1350C6-A68F-4203-A988-4727C10D6DA5}" type="sibTrans" cxnId="{EF53BE61-D838-4739-9AA9-763F15C21101}">
      <dgm:prSet/>
      <dgm:spPr/>
      <dgm:t>
        <a:bodyPr/>
        <a:lstStyle/>
        <a:p>
          <a:endParaRPr lang="uk-UA"/>
        </a:p>
      </dgm:t>
    </dgm:pt>
    <dgm:pt modelId="{736971CF-07D2-46A2-ACC8-963ECC539FE4}" type="parTrans" cxnId="{EF53BE61-D838-4739-9AA9-763F15C21101}">
      <dgm:prSet/>
      <dgm:spPr/>
      <dgm:t>
        <a:bodyPr/>
        <a:lstStyle/>
        <a:p>
          <a:endParaRPr lang="uk-UA"/>
        </a:p>
      </dgm:t>
    </dgm:pt>
    <dgm:pt modelId="{A4D8FE7A-39A6-42C9-87C9-1FFB5DA8CAA0}" type="pres">
      <dgm:prSet presAssocID="{6F25F7C0-18A1-4292-860D-F24F9AF3D349}" presName="Name0" presStyleCnt="0">
        <dgm:presLayoutVars>
          <dgm:chMax val="7"/>
          <dgm:chPref val="5"/>
        </dgm:presLayoutVars>
      </dgm:prSet>
      <dgm:spPr/>
      <dgm:t>
        <a:bodyPr/>
        <a:lstStyle/>
        <a:p>
          <a:endParaRPr lang="uk-UA"/>
        </a:p>
      </dgm:t>
    </dgm:pt>
    <dgm:pt modelId="{C89DB326-2F0C-4EDB-8B5C-A99C31652C1D}" type="pres">
      <dgm:prSet presAssocID="{6F25F7C0-18A1-4292-860D-F24F9AF3D349}" presName="arrowNode" presStyleLbl="node1" presStyleIdx="0" presStyleCnt="1" custAng="20067650" custScaleX="66297" custScaleY="81929" custLinFactNeighborX="-30352" custLinFactNeighborY="-11846"/>
      <dgm:spPr>
        <a:solidFill>
          <a:srgbClr val="00B45A">
            <a:alpha val="84000"/>
          </a:srgbClr>
        </a:solidFill>
        <a:ln>
          <a:solidFill>
            <a:schemeClr val="tx1">
              <a:lumMod val="50000"/>
              <a:lumOff val="50000"/>
              <a:alpha val="96000"/>
            </a:schemeClr>
          </a:solidFill>
        </a:ln>
      </dgm:spPr>
      <dgm:t>
        <a:bodyPr/>
        <a:lstStyle/>
        <a:p>
          <a:endParaRPr lang="uk-UA"/>
        </a:p>
      </dgm:t>
    </dgm:pt>
    <dgm:pt modelId="{35C77748-1E59-41E8-B046-A4DD5BF1DF5E}" type="pres">
      <dgm:prSet presAssocID="{56C9C738-2023-4113-9FC1-F5A4BED113C0}" presName="txNode1" presStyleLbl="revTx" presStyleIdx="0" presStyleCnt="1" custScaleX="77365" custScaleY="67109" custLinFactNeighborX="6143" custLinFactNeighborY="66982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</dgm:ptLst>
  <dgm:cxnLst>
    <dgm:cxn modelId="{75BFBEB8-38A5-4AB7-B698-DAAF59470F74}" type="presOf" srcId="{56C9C738-2023-4113-9FC1-F5A4BED113C0}" destId="{35C77748-1E59-41E8-B046-A4DD5BF1DF5E}" srcOrd="0" destOrd="0" presId="urn:microsoft.com/office/officeart/2009/3/layout/DescendingProcess"/>
    <dgm:cxn modelId="{EF53BE61-D838-4739-9AA9-763F15C21101}" srcId="{6F25F7C0-18A1-4292-860D-F24F9AF3D349}" destId="{56C9C738-2023-4113-9FC1-F5A4BED113C0}" srcOrd="0" destOrd="0" parTransId="{736971CF-07D2-46A2-ACC8-963ECC539FE4}" sibTransId="{0B1350C6-A68F-4203-A988-4727C10D6DA5}"/>
    <dgm:cxn modelId="{97DAD894-6A13-431B-85CD-8047430E1677}" type="presOf" srcId="{6F25F7C0-18A1-4292-860D-F24F9AF3D349}" destId="{A4D8FE7A-39A6-42C9-87C9-1FFB5DA8CAA0}" srcOrd="0" destOrd="0" presId="urn:microsoft.com/office/officeart/2009/3/layout/DescendingProcess"/>
    <dgm:cxn modelId="{687A2772-0E70-4099-AE37-076CAFC74CE5}" type="presParOf" srcId="{A4D8FE7A-39A6-42C9-87C9-1FFB5DA8CAA0}" destId="{C89DB326-2F0C-4EDB-8B5C-A99C31652C1D}" srcOrd="0" destOrd="0" presId="urn:microsoft.com/office/officeart/2009/3/layout/DescendingProcess"/>
    <dgm:cxn modelId="{15DD3E53-7E1E-4A72-8122-98371990EA20}" type="presParOf" srcId="{A4D8FE7A-39A6-42C9-87C9-1FFB5DA8CAA0}" destId="{35C77748-1E59-41E8-B046-A4DD5BF1DF5E}" srcOrd="1" destOrd="0" presId="urn:microsoft.com/office/officeart/2009/3/layout/DescendingProcess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D6D28FA-5AD1-497D-AA8B-8B479157DA7F}" type="doc">
      <dgm:prSet loTypeId="urn:microsoft.com/office/officeart/2005/8/layout/funnel1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uk-UA"/>
        </a:p>
      </dgm:t>
    </dgm:pt>
    <dgm:pt modelId="{2F5DDE77-EBDF-468D-8EB4-6BB05F0FE4BE}">
      <dgm:prSet phldrT="[Текст]" custT="1"/>
      <dgm:spPr>
        <a:solidFill>
          <a:schemeClr val="bg1"/>
        </a:solidFill>
      </dgm:spPr>
      <dgm:t>
        <a:bodyPr/>
        <a:lstStyle/>
        <a:p>
          <a:r>
            <a:rPr lang="uk-UA" sz="1800" b="0" strike="noStrike" dirty="0" smtClean="0">
              <a:solidFill>
                <a:srgbClr val="002060"/>
              </a:solidFill>
              <a:effectLst/>
              <a:latin typeface="e-Ukraine Head Light" pitchFamily="50" charset="-52"/>
            </a:rPr>
            <a:t>Розглянуто </a:t>
          </a:r>
        </a:p>
        <a:p>
          <a:r>
            <a:rPr lang="en-US" sz="1800" b="1" strike="noStrike" dirty="0" smtClean="0">
              <a:solidFill>
                <a:srgbClr val="002060"/>
              </a:solidFill>
              <a:effectLst/>
              <a:latin typeface="e-Ukraine Head Light" pitchFamily="50" charset="-52"/>
            </a:rPr>
            <a:t>1</a:t>
          </a:r>
          <a:r>
            <a:rPr lang="uk-UA" sz="1800" b="1" strike="noStrike" dirty="0" smtClean="0">
              <a:solidFill>
                <a:srgbClr val="002060"/>
              </a:solidFill>
              <a:effectLst/>
              <a:latin typeface="e-Ukraine Head Light" pitchFamily="50" charset="-52"/>
            </a:rPr>
            <a:t>3</a:t>
          </a:r>
          <a:r>
            <a:rPr lang="en-US" sz="1800" b="1" strike="noStrike" dirty="0" smtClean="0">
              <a:solidFill>
                <a:srgbClr val="002060"/>
              </a:solidFill>
              <a:effectLst/>
              <a:latin typeface="e-Ukraine Head Light" pitchFamily="50" charset="-52"/>
            </a:rPr>
            <a:t> </a:t>
          </a:r>
          <a:r>
            <a:rPr lang="ru-RU" sz="1800" b="1" strike="noStrike" dirty="0" smtClean="0">
              <a:solidFill>
                <a:srgbClr val="002060"/>
              </a:solidFill>
              <a:effectLst/>
              <a:latin typeface="e-Ukraine Head Light" pitchFamily="50" charset="-52"/>
            </a:rPr>
            <a:t>тис справ </a:t>
          </a:r>
          <a:r>
            <a:rPr lang="ru-RU" sz="1800" b="0" strike="noStrike" dirty="0" smtClean="0">
              <a:solidFill>
                <a:srgbClr val="002060"/>
              </a:solidFill>
              <a:effectLst/>
              <a:latin typeface="e-Ukraine Head Light" pitchFamily="50" charset="-52"/>
            </a:rPr>
            <a:t>на суму </a:t>
          </a:r>
          <a:r>
            <a:rPr lang="uk-UA" sz="1800" b="1" strike="noStrike" dirty="0" smtClean="0">
              <a:solidFill>
                <a:srgbClr val="002060"/>
              </a:solidFill>
              <a:effectLst/>
              <a:latin typeface="e-Ukraine Head Light" pitchFamily="50" charset="-52"/>
            </a:rPr>
            <a:t>61,1</a:t>
          </a:r>
          <a:r>
            <a:rPr lang="ru-RU" sz="1800" b="1" strike="noStrike" dirty="0" smtClean="0">
              <a:solidFill>
                <a:srgbClr val="002060"/>
              </a:solidFill>
              <a:effectLst/>
              <a:latin typeface="e-Ukraine Head Light" pitchFamily="50" charset="-52"/>
            </a:rPr>
            <a:t> млрд грн</a:t>
          </a:r>
          <a:endParaRPr lang="uk-UA" sz="1800" b="1" strike="noStrike" dirty="0">
            <a:solidFill>
              <a:srgbClr val="002060"/>
            </a:solidFill>
            <a:effectLst/>
          </a:endParaRPr>
        </a:p>
      </dgm:t>
    </dgm:pt>
    <dgm:pt modelId="{5CF02CC4-B470-49C5-9C5B-2D1197F392AA}" type="parTrans" cxnId="{7E42D341-D70F-4CB5-B19A-0D937D295A31}">
      <dgm:prSet/>
      <dgm:spPr/>
      <dgm:t>
        <a:bodyPr/>
        <a:lstStyle/>
        <a:p>
          <a:endParaRPr lang="uk-UA"/>
        </a:p>
      </dgm:t>
    </dgm:pt>
    <dgm:pt modelId="{E42A5D63-D88C-45E3-B5C1-A900C9DA180B}" type="sibTrans" cxnId="{7E42D341-D70F-4CB5-B19A-0D937D295A31}">
      <dgm:prSet/>
      <dgm:spPr/>
      <dgm:t>
        <a:bodyPr/>
        <a:lstStyle/>
        <a:p>
          <a:endParaRPr lang="uk-UA"/>
        </a:p>
      </dgm:t>
    </dgm:pt>
    <dgm:pt modelId="{399F0DA0-8416-4053-9EED-E47D7F5DADA6}">
      <dgm:prSet phldrT="[Текст]"/>
      <dgm:spPr/>
      <dgm:t>
        <a:bodyPr/>
        <a:lstStyle/>
        <a:p>
          <a:endParaRPr lang="uk-UA" dirty="0"/>
        </a:p>
      </dgm:t>
    </dgm:pt>
    <dgm:pt modelId="{AC261755-C51F-48C4-BF96-6DA9D9D54230}" type="sibTrans" cxnId="{7D2DF864-CA08-40D1-81BF-9B2B8F77275C}">
      <dgm:prSet/>
      <dgm:spPr/>
      <dgm:t>
        <a:bodyPr/>
        <a:lstStyle/>
        <a:p>
          <a:endParaRPr lang="uk-UA"/>
        </a:p>
      </dgm:t>
    </dgm:pt>
    <dgm:pt modelId="{6BCE9B0B-2376-4ECA-A2A8-77950655CBE0}" type="parTrans" cxnId="{7D2DF864-CA08-40D1-81BF-9B2B8F77275C}">
      <dgm:prSet/>
      <dgm:spPr/>
      <dgm:t>
        <a:bodyPr/>
        <a:lstStyle/>
        <a:p>
          <a:endParaRPr lang="uk-UA"/>
        </a:p>
      </dgm:t>
    </dgm:pt>
    <dgm:pt modelId="{0BF33CE2-1B4C-4D85-95BE-DB2D85686D8A}" type="pres">
      <dgm:prSet presAssocID="{AD6D28FA-5AD1-497D-AA8B-8B479157DA7F}" presName="Name0" presStyleCnt="0">
        <dgm:presLayoutVars>
          <dgm:chMax val="4"/>
          <dgm:resizeHandles val="exact"/>
        </dgm:presLayoutVars>
      </dgm:prSet>
      <dgm:spPr/>
      <dgm:t>
        <a:bodyPr/>
        <a:lstStyle/>
        <a:p>
          <a:endParaRPr lang="uk-UA"/>
        </a:p>
      </dgm:t>
    </dgm:pt>
    <dgm:pt modelId="{209C71D9-94B4-4525-BC12-3B4CDFB029FE}" type="pres">
      <dgm:prSet presAssocID="{AD6D28FA-5AD1-497D-AA8B-8B479157DA7F}" presName="ellipse" presStyleLbl="trBgShp" presStyleIdx="0" presStyleCnt="1" custLinFactNeighborX="-2463" custLinFactNeighborY="6941"/>
      <dgm:spPr/>
    </dgm:pt>
    <dgm:pt modelId="{47EEB1CB-1E1D-4992-8BDC-23219259D20F}" type="pres">
      <dgm:prSet presAssocID="{AD6D28FA-5AD1-497D-AA8B-8B479157DA7F}" presName="arrow1" presStyleLbl="fgShp" presStyleIdx="0" presStyleCnt="1" custAng="1604014" custScaleX="125448" custScaleY="253980" custLinFactX="600000" custLinFactNeighborX="654985" custLinFactNeighborY="-68600"/>
      <dgm:spPr>
        <a:solidFill>
          <a:schemeClr val="bg1"/>
        </a:solidFill>
        <a:ln>
          <a:solidFill>
            <a:schemeClr val="bg1"/>
          </a:solidFill>
        </a:ln>
      </dgm:spPr>
      <dgm:t>
        <a:bodyPr/>
        <a:lstStyle/>
        <a:p>
          <a:endParaRPr lang="uk-UA"/>
        </a:p>
      </dgm:t>
    </dgm:pt>
    <dgm:pt modelId="{7BA78182-B9F6-44C6-BFE4-7A366B1379FE}" type="pres">
      <dgm:prSet presAssocID="{AD6D28FA-5AD1-497D-AA8B-8B479157DA7F}" presName="rectangle" presStyleLbl="revTx" presStyleIdx="0" presStyleCnt="1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10D0C67D-A861-4D8E-B0F8-F7F2B716F01E}" type="pres">
      <dgm:prSet presAssocID="{399F0DA0-8416-4053-9EED-E47D7F5DADA6}" presName="item1" presStyleLbl="node1" presStyleIdx="0" presStyleCnt="1" custScaleX="1078769" custScaleY="115796" custLinFactNeighborX="33988" custLinFactNeighborY="-22202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672F4408-D7C5-42F6-9E51-58E768791BF3}" type="pres">
      <dgm:prSet presAssocID="{AD6D28FA-5AD1-497D-AA8B-8B479157DA7F}" presName="funnel" presStyleLbl="trAlignAcc1" presStyleIdx="0" presStyleCnt="1" custScaleX="672864" custScaleY="142857" custLinFactNeighborX="5820" custLinFactNeighborY="27443"/>
      <dgm:spPr>
        <a:solidFill>
          <a:srgbClr val="99CCFF">
            <a:alpha val="40000"/>
          </a:srgbClr>
        </a:solidFill>
      </dgm:spPr>
    </dgm:pt>
  </dgm:ptLst>
  <dgm:cxnLst>
    <dgm:cxn modelId="{EE970516-0104-4201-88FA-940EB59007A3}" type="presOf" srcId="{2F5DDE77-EBDF-468D-8EB4-6BB05F0FE4BE}" destId="{10D0C67D-A861-4D8E-B0F8-F7F2B716F01E}" srcOrd="0" destOrd="0" presId="urn:microsoft.com/office/officeart/2005/8/layout/funnel1"/>
    <dgm:cxn modelId="{69DEBB5A-F064-4305-84EC-98A0D344A54A}" type="presOf" srcId="{399F0DA0-8416-4053-9EED-E47D7F5DADA6}" destId="{7BA78182-B9F6-44C6-BFE4-7A366B1379FE}" srcOrd="0" destOrd="0" presId="urn:microsoft.com/office/officeart/2005/8/layout/funnel1"/>
    <dgm:cxn modelId="{7D2DF864-CA08-40D1-81BF-9B2B8F77275C}" srcId="{AD6D28FA-5AD1-497D-AA8B-8B479157DA7F}" destId="{399F0DA0-8416-4053-9EED-E47D7F5DADA6}" srcOrd="1" destOrd="0" parTransId="{6BCE9B0B-2376-4ECA-A2A8-77950655CBE0}" sibTransId="{AC261755-C51F-48C4-BF96-6DA9D9D54230}"/>
    <dgm:cxn modelId="{7E42D341-D70F-4CB5-B19A-0D937D295A31}" srcId="{AD6D28FA-5AD1-497D-AA8B-8B479157DA7F}" destId="{2F5DDE77-EBDF-468D-8EB4-6BB05F0FE4BE}" srcOrd="0" destOrd="0" parTransId="{5CF02CC4-B470-49C5-9C5B-2D1197F392AA}" sibTransId="{E42A5D63-D88C-45E3-B5C1-A900C9DA180B}"/>
    <dgm:cxn modelId="{525D3D2F-844B-40F3-BA77-C2D6F06960D7}" type="presOf" srcId="{AD6D28FA-5AD1-497D-AA8B-8B479157DA7F}" destId="{0BF33CE2-1B4C-4D85-95BE-DB2D85686D8A}" srcOrd="0" destOrd="0" presId="urn:microsoft.com/office/officeart/2005/8/layout/funnel1"/>
    <dgm:cxn modelId="{9E6E4B80-D016-496F-8522-4017FCD1531E}" type="presParOf" srcId="{0BF33CE2-1B4C-4D85-95BE-DB2D85686D8A}" destId="{209C71D9-94B4-4525-BC12-3B4CDFB029FE}" srcOrd="0" destOrd="0" presId="urn:microsoft.com/office/officeart/2005/8/layout/funnel1"/>
    <dgm:cxn modelId="{1339E797-5F1D-4CDD-AC74-7FD6D77D2C05}" type="presParOf" srcId="{0BF33CE2-1B4C-4D85-95BE-DB2D85686D8A}" destId="{47EEB1CB-1E1D-4992-8BDC-23219259D20F}" srcOrd="1" destOrd="0" presId="urn:microsoft.com/office/officeart/2005/8/layout/funnel1"/>
    <dgm:cxn modelId="{D8A5FC74-05E7-4F39-B462-5EBDD8A9BE08}" type="presParOf" srcId="{0BF33CE2-1B4C-4D85-95BE-DB2D85686D8A}" destId="{7BA78182-B9F6-44C6-BFE4-7A366B1379FE}" srcOrd="2" destOrd="0" presId="urn:microsoft.com/office/officeart/2005/8/layout/funnel1"/>
    <dgm:cxn modelId="{4F597C30-FCC0-4725-BF96-F39B0A634AD6}" type="presParOf" srcId="{0BF33CE2-1B4C-4D85-95BE-DB2D85686D8A}" destId="{10D0C67D-A861-4D8E-B0F8-F7F2B716F01E}" srcOrd="3" destOrd="0" presId="urn:microsoft.com/office/officeart/2005/8/layout/funnel1"/>
    <dgm:cxn modelId="{91CCE64B-FD1E-431A-806B-4E62AAC55882}" type="presParOf" srcId="{0BF33CE2-1B4C-4D85-95BE-DB2D85686D8A}" destId="{672F4408-D7C5-42F6-9E51-58E768791BF3}" srcOrd="4" destOrd="0" presId="urn:microsoft.com/office/officeart/2005/8/layout/funnel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9A0BBCE6-BCA8-446D-8434-3BCBDC406798}" type="doc">
      <dgm:prSet loTypeId="urn:microsoft.com/office/officeart/2005/8/layout/process2" loCatId="process" qsTypeId="urn:microsoft.com/office/officeart/2005/8/quickstyle/simple1" qsCatId="simple" csTypeId="urn:microsoft.com/office/officeart/2005/8/colors/accent1_2" csCatId="accent1" phldr="1"/>
      <dgm:spPr/>
    </dgm:pt>
    <dgm:pt modelId="{EDB31B8F-E749-4395-82F6-237614DC8513}">
      <dgm:prSet phldrT="[Текст]" custT="1"/>
      <dgm:spPr>
        <a:solidFill>
          <a:srgbClr val="99CCFF"/>
        </a:solidFill>
      </dgm:spPr>
      <dgm:t>
        <a:bodyPr/>
        <a:lstStyle/>
        <a:p>
          <a:r>
            <a:rPr lang="ru-RU" sz="2200" u="sng" dirty="0" smtClean="0">
              <a:solidFill>
                <a:srgbClr val="002060"/>
              </a:solidFill>
              <a:latin typeface="e-Ukraine Head Light" pitchFamily="50" charset="-52"/>
              <a:ea typeface="Times New Roman" pitchFamily="18" charset="0"/>
              <a:cs typeface="Arial" pitchFamily="34" charset="0"/>
            </a:rPr>
            <a:t>На розгляд</a:t>
          </a:r>
          <a:r>
            <a:rPr lang="uk-UA" sz="2200" u="sng" dirty="0" smtClean="0">
              <a:solidFill>
                <a:srgbClr val="002060"/>
              </a:solidFill>
              <a:latin typeface="e-Ukraine Head Light" pitchFamily="50" charset="-52"/>
              <a:ea typeface="Times New Roman" pitchFamily="18" charset="0"/>
              <a:cs typeface="Arial" pitchFamily="34" charset="0"/>
            </a:rPr>
            <a:t>і в судах</a:t>
          </a:r>
          <a:endParaRPr lang="ru-RU" sz="2200" u="sng" dirty="0" smtClean="0">
            <a:solidFill>
              <a:srgbClr val="002060"/>
            </a:solidFill>
            <a:latin typeface="e-Ukraine Head Light" pitchFamily="50" charset="-52"/>
            <a:ea typeface="Times New Roman" pitchFamily="18" charset="0"/>
            <a:cs typeface="Arial" pitchFamily="34" charset="0"/>
          </a:endParaRPr>
        </a:p>
        <a:p>
          <a:r>
            <a:rPr lang="en-US" sz="2200" b="1" dirty="0" smtClean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e-Ukraine Head Light" pitchFamily="50" charset="-52"/>
              <a:ea typeface="Times New Roman" pitchFamily="18" charset="0"/>
              <a:cs typeface="Arial" pitchFamily="34" charset="0"/>
            </a:rPr>
            <a:t>59</a:t>
          </a:r>
          <a:r>
            <a:rPr lang="ru-RU" sz="2200" b="1" dirty="0" smtClean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e-Ukraine Head Light" pitchFamily="50" charset="-52"/>
              <a:ea typeface="Times New Roman" pitchFamily="18" charset="0"/>
              <a:cs typeface="Arial" pitchFamily="34" charset="0"/>
            </a:rPr>
            <a:t> тис справ </a:t>
          </a:r>
          <a:r>
            <a:rPr lang="ru-RU" sz="2200" dirty="0" smtClean="0">
              <a:solidFill>
                <a:srgbClr val="002060"/>
              </a:solidFill>
              <a:latin typeface="e-Ukraine Head Light" pitchFamily="50" charset="-52"/>
              <a:ea typeface="Times New Roman" pitchFamily="18" charset="0"/>
              <a:cs typeface="Arial" pitchFamily="34" charset="0"/>
            </a:rPr>
            <a:t>на суму </a:t>
          </a:r>
          <a:r>
            <a:rPr lang="en-US" sz="2200" b="1" dirty="0" smtClean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e-Ukraine Head Light" pitchFamily="50" charset="-52"/>
              <a:ea typeface="Times New Roman" pitchFamily="18" charset="0"/>
              <a:cs typeface="Arial" pitchFamily="34" charset="0"/>
            </a:rPr>
            <a:t>266,5</a:t>
          </a:r>
          <a:r>
            <a:rPr lang="ru-RU" sz="2200" b="1" dirty="0" smtClean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e-Ukraine Head Light" pitchFamily="50" charset="-52"/>
              <a:ea typeface="Times New Roman" pitchFamily="18" charset="0"/>
              <a:cs typeface="Arial" pitchFamily="34" charset="0"/>
            </a:rPr>
            <a:t> млрд грн </a:t>
          </a:r>
          <a:endParaRPr lang="uk-UA" sz="2200" dirty="0">
            <a:solidFill>
              <a:srgbClr val="002060"/>
            </a:solidFill>
          </a:endParaRPr>
        </a:p>
      </dgm:t>
    </dgm:pt>
    <dgm:pt modelId="{28871D4C-77C0-4F6C-A089-1C35E497314B}" type="parTrans" cxnId="{362EC44D-FADA-4FA8-8CDF-3A7C6F58C2D3}">
      <dgm:prSet/>
      <dgm:spPr/>
      <dgm:t>
        <a:bodyPr/>
        <a:lstStyle/>
        <a:p>
          <a:endParaRPr lang="uk-UA"/>
        </a:p>
      </dgm:t>
    </dgm:pt>
    <dgm:pt modelId="{EE500552-CE38-4F9D-829C-FEB0AA0634C4}" type="sibTrans" cxnId="{362EC44D-FADA-4FA8-8CDF-3A7C6F58C2D3}">
      <dgm:prSet/>
      <dgm:spPr/>
      <dgm:t>
        <a:bodyPr/>
        <a:lstStyle/>
        <a:p>
          <a:endParaRPr lang="uk-UA"/>
        </a:p>
      </dgm:t>
    </dgm:pt>
    <dgm:pt modelId="{670FB821-9ED7-42C2-8F7B-1924177E576C}">
      <dgm:prSet phldrT="[Текст]" custT="1"/>
      <dgm:spPr>
        <a:solidFill>
          <a:srgbClr val="0070C0"/>
        </a:solidFill>
      </dgm:spPr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uk-UA" sz="2200" b="0" u="sng" strike="noStrike" dirty="0" smtClean="0">
              <a:solidFill>
                <a:schemeClr val="bg1">
                  <a:lumMod val="8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e-Ukraine Head Light" pitchFamily="50" charset="-52"/>
            </a:rPr>
            <a:t>Судами розглянуто</a:t>
          </a:r>
        </a:p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uk-UA" sz="2200" b="0" u="sng" strike="noStrike" dirty="0" smtClean="0">
              <a:solidFill>
                <a:schemeClr val="bg1">
                  <a:lumMod val="8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e-Ukraine Head Light" pitchFamily="50" charset="-52"/>
            </a:rPr>
            <a:t> на користь податкових органів</a:t>
          </a:r>
        </a:p>
        <a:p>
          <a:pPr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b="1" strike="noStrike" dirty="0" smtClean="0">
              <a:solidFill>
                <a:schemeClr val="bg1">
                  <a:lumMod val="8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e-Ukraine Head Light" pitchFamily="50" charset="-52"/>
            </a:rPr>
            <a:t>8,3 </a:t>
          </a:r>
          <a:r>
            <a:rPr lang="ru-RU" sz="2200" b="1" strike="noStrike" dirty="0" smtClean="0">
              <a:solidFill>
                <a:schemeClr val="bg1">
                  <a:lumMod val="8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e-Ukraine Head Light" pitchFamily="50" charset="-52"/>
            </a:rPr>
            <a:t>тис справ </a:t>
          </a:r>
          <a:r>
            <a:rPr lang="ru-RU" sz="2200" b="0" strike="noStrike" dirty="0" smtClean="0">
              <a:solidFill>
                <a:schemeClr val="bg1">
                  <a:lumMod val="8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e-Ukraine Head Light" pitchFamily="50" charset="-52"/>
            </a:rPr>
            <a:t>на суму </a:t>
          </a:r>
          <a:r>
            <a:rPr lang="en-US" sz="2200" b="1" strike="noStrike" dirty="0" smtClean="0">
              <a:solidFill>
                <a:schemeClr val="bg1">
                  <a:lumMod val="8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e-Ukraine Head Light" pitchFamily="50" charset="-52"/>
            </a:rPr>
            <a:t>49,3</a:t>
          </a:r>
          <a:r>
            <a:rPr lang="uk-UA" sz="2200" b="1" strike="noStrike" dirty="0" smtClean="0">
              <a:solidFill>
                <a:schemeClr val="bg1">
                  <a:lumMod val="8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e-Ukraine Head Light" pitchFamily="50" charset="-52"/>
            </a:rPr>
            <a:t> </a:t>
          </a:r>
          <a:r>
            <a:rPr lang="ru-RU" sz="2200" b="1" strike="noStrike" dirty="0" smtClean="0">
              <a:solidFill>
                <a:schemeClr val="bg1">
                  <a:lumMod val="8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e-Ukraine Head Light" pitchFamily="50" charset="-52"/>
            </a:rPr>
            <a:t>млрд грн</a:t>
          </a:r>
          <a:endParaRPr lang="uk-UA" sz="2200" dirty="0">
            <a:solidFill>
              <a:schemeClr val="bg1">
                <a:lumMod val="85000"/>
              </a:schemeClr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E0602201-D950-4511-B1B2-79FF4A3C65F7}" type="parTrans" cxnId="{E0AAA2FA-9145-4AAB-9E87-7A89A8906467}">
      <dgm:prSet/>
      <dgm:spPr/>
      <dgm:t>
        <a:bodyPr/>
        <a:lstStyle/>
        <a:p>
          <a:endParaRPr lang="uk-UA"/>
        </a:p>
      </dgm:t>
    </dgm:pt>
    <dgm:pt modelId="{DFD0316F-8AD8-4166-B37A-C75708E56E1C}" type="sibTrans" cxnId="{E0AAA2FA-9145-4AAB-9E87-7A89A8906467}">
      <dgm:prSet/>
      <dgm:spPr/>
      <dgm:t>
        <a:bodyPr/>
        <a:lstStyle/>
        <a:p>
          <a:endParaRPr lang="uk-UA"/>
        </a:p>
      </dgm:t>
    </dgm:pt>
    <dgm:pt modelId="{4F69333A-6729-44B3-8A64-63F3E33FB048}">
      <dgm:prSet phldrT="[Текст]" custT="1"/>
      <dgm:spPr>
        <a:solidFill>
          <a:srgbClr val="00B45A"/>
        </a:solidFill>
      </dgm:spPr>
      <dgm:t>
        <a:bodyPr/>
        <a:lstStyle/>
        <a:p>
          <a:r>
            <a:rPr lang="uk-UA" sz="2200" b="0" u="sng" strike="noStrike" dirty="0" smtClean="0">
              <a:solidFill>
                <a:schemeClr val="bg1"/>
              </a:solidFill>
              <a:effectLst/>
              <a:latin typeface="e-Ukraine Head Light" pitchFamily="50" charset="-52"/>
            </a:rPr>
            <a:t>Надійшло коштів до бюджету</a:t>
          </a:r>
        </a:p>
        <a:p>
          <a:r>
            <a:rPr lang="uk-UA" sz="2200" b="1" strike="noStrike" dirty="0" smtClean="0">
              <a:solidFill>
                <a:schemeClr val="bg1"/>
              </a:solidFill>
              <a:effectLst/>
              <a:latin typeface="e-Ukraine Head Light" pitchFamily="50" charset="-52"/>
            </a:rPr>
            <a:t>2,</a:t>
          </a:r>
          <a:r>
            <a:rPr lang="en-US" sz="2200" b="1" strike="noStrike" smtClean="0">
              <a:solidFill>
                <a:schemeClr val="bg1"/>
              </a:solidFill>
              <a:effectLst/>
              <a:latin typeface="e-Ukraine Head Light" pitchFamily="50" charset="-52"/>
            </a:rPr>
            <a:t>4</a:t>
          </a:r>
          <a:r>
            <a:rPr lang="uk-UA" sz="2200" b="1" strike="noStrike" smtClean="0">
              <a:solidFill>
                <a:schemeClr val="bg1"/>
              </a:solidFill>
              <a:effectLst/>
              <a:latin typeface="e-Ukraine Head Light" pitchFamily="50" charset="-52"/>
            </a:rPr>
            <a:t> </a:t>
          </a:r>
          <a:r>
            <a:rPr lang="ru-RU" sz="2200" b="1" strike="noStrike" dirty="0" smtClean="0">
              <a:solidFill>
                <a:schemeClr val="bg1"/>
              </a:solidFill>
              <a:effectLst/>
              <a:latin typeface="e-Ukraine Head Light" pitchFamily="50" charset="-52"/>
            </a:rPr>
            <a:t>млрд грн</a:t>
          </a:r>
          <a:endParaRPr lang="uk-UA" sz="2200" dirty="0" smtClean="0">
            <a:solidFill>
              <a:schemeClr val="bg1"/>
            </a:solidFill>
          </a:endParaRPr>
        </a:p>
      </dgm:t>
    </dgm:pt>
    <dgm:pt modelId="{579465DA-16C0-46AC-9ACB-B40DC926C813}" type="parTrans" cxnId="{ADC574BE-5C03-426C-9624-5E9299BE0399}">
      <dgm:prSet/>
      <dgm:spPr/>
      <dgm:t>
        <a:bodyPr/>
        <a:lstStyle/>
        <a:p>
          <a:endParaRPr lang="uk-UA"/>
        </a:p>
      </dgm:t>
    </dgm:pt>
    <dgm:pt modelId="{9884E593-1F43-4524-82F1-60E6B43D92F1}" type="sibTrans" cxnId="{ADC574BE-5C03-426C-9624-5E9299BE0399}">
      <dgm:prSet/>
      <dgm:spPr/>
      <dgm:t>
        <a:bodyPr/>
        <a:lstStyle/>
        <a:p>
          <a:endParaRPr lang="uk-UA"/>
        </a:p>
      </dgm:t>
    </dgm:pt>
    <dgm:pt modelId="{2734B3C1-B015-47E4-8101-C4F73D6EF5FF}" type="pres">
      <dgm:prSet presAssocID="{9A0BBCE6-BCA8-446D-8434-3BCBDC406798}" presName="linearFlow" presStyleCnt="0">
        <dgm:presLayoutVars>
          <dgm:resizeHandles val="exact"/>
        </dgm:presLayoutVars>
      </dgm:prSet>
      <dgm:spPr/>
    </dgm:pt>
    <dgm:pt modelId="{3FA3C11F-FAAA-4BFC-B5DB-80A6D9A8402C}" type="pres">
      <dgm:prSet presAssocID="{EDB31B8F-E749-4395-82F6-237614DC8513}" presName="node" presStyleLbl="node1" presStyleIdx="0" presStyleCnt="3" custScaleX="231181" custLinFactX="10863" custLinFactNeighborX="100000" custLinFactNeighborY="-48922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D37A1229-5730-458B-BBC3-1D7FB0460F25}" type="pres">
      <dgm:prSet presAssocID="{EE500552-CE38-4F9D-829C-FEB0AA0634C4}" presName="sibTrans" presStyleLbl="sibTrans2D1" presStyleIdx="0" presStyleCnt="2" custScaleY="452904"/>
      <dgm:spPr/>
      <dgm:t>
        <a:bodyPr/>
        <a:lstStyle/>
        <a:p>
          <a:endParaRPr lang="uk-UA"/>
        </a:p>
      </dgm:t>
    </dgm:pt>
    <dgm:pt modelId="{05215C30-0A82-49FD-9AC6-8D773AD22799}" type="pres">
      <dgm:prSet presAssocID="{EE500552-CE38-4F9D-829C-FEB0AA0634C4}" presName="connectorText" presStyleLbl="sibTrans2D1" presStyleIdx="0" presStyleCnt="2"/>
      <dgm:spPr/>
      <dgm:t>
        <a:bodyPr/>
        <a:lstStyle/>
        <a:p>
          <a:endParaRPr lang="uk-UA"/>
        </a:p>
      </dgm:t>
    </dgm:pt>
    <dgm:pt modelId="{8A8F8631-89A9-40E4-943B-84CE7B7C8561}" type="pres">
      <dgm:prSet presAssocID="{670FB821-9ED7-42C2-8F7B-1924177E576C}" presName="node" presStyleLbl="node1" presStyleIdx="1" presStyleCnt="3" custScaleX="231181" custLinFactNeighborX="752" custLinFactNeighborY="3024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666078F7-2D81-4CB1-B000-17CD1D0011A3}" type="pres">
      <dgm:prSet presAssocID="{DFD0316F-8AD8-4166-B37A-C75708E56E1C}" presName="sibTrans" presStyleLbl="sibTrans2D1" presStyleIdx="1" presStyleCnt="2" custScaleY="452903"/>
      <dgm:spPr/>
      <dgm:t>
        <a:bodyPr/>
        <a:lstStyle/>
        <a:p>
          <a:endParaRPr lang="uk-UA"/>
        </a:p>
      </dgm:t>
    </dgm:pt>
    <dgm:pt modelId="{5BD86BA3-5D0A-447C-BE53-E92D602F6DC3}" type="pres">
      <dgm:prSet presAssocID="{DFD0316F-8AD8-4166-B37A-C75708E56E1C}" presName="connectorText" presStyleLbl="sibTrans2D1" presStyleIdx="1" presStyleCnt="2"/>
      <dgm:spPr/>
      <dgm:t>
        <a:bodyPr/>
        <a:lstStyle/>
        <a:p>
          <a:endParaRPr lang="uk-UA"/>
        </a:p>
      </dgm:t>
    </dgm:pt>
    <dgm:pt modelId="{EB199679-3232-41F7-94E3-E99DCA9676A8}" type="pres">
      <dgm:prSet presAssocID="{4F69333A-6729-44B3-8A64-63F3E33FB048}" presName="node" presStyleLbl="node1" presStyleIdx="2" presStyleCnt="3" custScaleX="231181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</dgm:ptLst>
  <dgm:cxnLst>
    <dgm:cxn modelId="{73C091A4-692E-450C-A431-CE9D026CBBC5}" type="presOf" srcId="{EE500552-CE38-4F9D-829C-FEB0AA0634C4}" destId="{05215C30-0A82-49FD-9AC6-8D773AD22799}" srcOrd="1" destOrd="0" presId="urn:microsoft.com/office/officeart/2005/8/layout/process2"/>
    <dgm:cxn modelId="{42482496-E209-4FDB-A913-27C5DF075F6B}" type="presOf" srcId="{EE500552-CE38-4F9D-829C-FEB0AA0634C4}" destId="{D37A1229-5730-458B-BBC3-1D7FB0460F25}" srcOrd="0" destOrd="0" presId="urn:microsoft.com/office/officeart/2005/8/layout/process2"/>
    <dgm:cxn modelId="{9EE0675E-3EA8-445D-8632-2993C44B11F1}" type="presOf" srcId="{4F69333A-6729-44B3-8A64-63F3E33FB048}" destId="{EB199679-3232-41F7-94E3-E99DCA9676A8}" srcOrd="0" destOrd="0" presId="urn:microsoft.com/office/officeart/2005/8/layout/process2"/>
    <dgm:cxn modelId="{549106FD-3891-4119-892D-B3FE5814EF89}" type="presOf" srcId="{670FB821-9ED7-42C2-8F7B-1924177E576C}" destId="{8A8F8631-89A9-40E4-943B-84CE7B7C8561}" srcOrd="0" destOrd="0" presId="urn:microsoft.com/office/officeart/2005/8/layout/process2"/>
    <dgm:cxn modelId="{59AEF49C-F85A-45D0-8ED5-8DE198036D1B}" type="presOf" srcId="{EDB31B8F-E749-4395-82F6-237614DC8513}" destId="{3FA3C11F-FAAA-4BFC-B5DB-80A6D9A8402C}" srcOrd="0" destOrd="0" presId="urn:microsoft.com/office/officeart/2005/8/layout/process2"/>
    <dgm:cxn modelId="{ADC574BE-5C03-426C-9624-5E9299BE0399}" srcId="{9A0BBCE6-BCA8-446D-8434-3BCBDC406798}" destId="{4F69333A-6729-44B3-8A64-63F3E33FB048}" srcOrd="2" destOrd="0" parTransId="{579465DA-16C0-46AC-9ACB-B40DC926C813}" sibTransId="{9884E593-1F43-4524-82F1-60E6B43D92F1}"/>
    <dgm:cxn modelId="{E0AAA2FA-9145-4AAB-9E87-7A89A8906467}" srcId="{9A0BBCE6-BCA8-446D-8434-3BCBDC406798}" destId="{670FB821-9ED7-42C2-8F7B-1924177E576C}" srcOrd="1" destOrd="0" parTransId="{E0602201-D950-4511-B1B2-79FF4A3C65F7}" sibTransId="{DFD0316F-8AD8-4166-B37A-C75708E56E1C}"/>
    <dgm:cxn modelId="{23739CF3-AA08-4611-9958-4B2775AF70CC}" type="presOf" srcId="{DFD0316F-8AD8-4166-B37A-C75708E56E1C}" destId="{666078F7-2D81-4CB1-B000-17CD1D0011A3}" srcOrd="0" destOrd="0" presId="urn:microsoft.com/office/officeart/2005/8/layout/process2"/>
    <dgm:cxn modelId="{362EC44D-FADA-4FA8-8CDF-3A7C6F58C2D3}" srcId="{9A0BBCE6-BCA8-446D-8434-3BCBDC406798}" destId="{EDB31B8F-E749-4395-82F6-237614DC8513}" srcOrd="0" destOrd="0" parTransId="{28871D4C-77C0-4F6C-A089-1C35E497314B}" sibTransId="{EE500552-CE38-4F9D-829C-FEB0AA0634C4}"/>
    <dgm:cxn modelId="{66364488-B8A2-4C03-AE9D-AB37C307E1AD}" type="presOf" srcId="{DFD0316F-8AD8-4166-B37A-C75708E56E1C}" destId="{5BD86BA3-5D0A-447C-BE53-E92D602F6DC3}" srcOrd="1" destOrd="0" presId="urn:microsoft.com/office/officeart/2005/8/layout/process2"/>
    <dgm:cxn modelId="{08323E75-CC66-43F7-ADC3-EE29C12EC43E}" type="presOf" srcId="{9A0BBCE6-BCA8-446D-8434-3BCBDC406798}" destId="{2734B3C1-B015-47E4-8101-C4F73D6EF5FF}" srcOrd="0" destOrd="0" presId="urn:microsoft.com/office/officeart/2005/8/layout/process2"/>
    <dgm:cxn modelId="{22DEFF42-67DC-4845-B8F1-EC4CCD3B1405}" type="presParOf" srcId="{2734B3C1-B015-47E4-8101-C4F73D6EF5FF}" destId="{3FA3C11F-FAAA-4BFC-B5DB-80A6D9A8402C}" srcOrd="0" destOrd="0" presId="urn:microsoft.com/office/officeart/2005/8/layout/process2"/>
    <dgm:cxn modelId="{792C6FAE-EAC4-472B-841D-ADEB122923CD}" type="presParOf" srcId="{2734B3C1-B015-47E4-8101-C4F73D6EF5FF}" destId="{D37A1229-5730-458B-BBC3-1D7FB0460F25}" srcOrd="1" destOrd="0" presId="urn:microsoft.com/office/officeart/2005/8/layout/process2"/>
    <dgm:cxn modelId="{A1490D0C-8433-447F-8EDA-26FBA1699BC3}" type="presParOf" srcId="{D37A1229-5730-458B-BBC3-1D7FB0460F25}" destId="{05215C30-0A82-49FD-9AC6-8D773AD22799}" srcOrd="0" destOrd="0" presId="urn:microsoft.com/office/officeart/2005/8/layout/process2"/>
    <dgm:cxn modelId="{CD8C5713-C1C2-4440-8064-7E37CC8E1F06}" type="presParOf" srcId="{2734B3C1-B015-47E4-8101-C4F73D6EF5FF}" destId="{8A8F8631-89A9-40E4-943B-84CE7B7C8561}" srcOrd="2" destOrd="0" presId="urn:microsoft.com/office/officeart/2005/8/layout/process2"/>
    <dgm:cxn modelId="{A137D943-9BDF-45B6-86E9-6A0CCF4C9904}" type="presParOf" srcId="{2734B3C1-B015-47E4-8101-C4F73D6EF5FF}" destId="{666078F7-2D81-4CB1-B000-17CD1D0011A3}" srcOrd="3" destOrd="0" presId="urn:microsoft.com/office/officeart/2005/8/layout/process2"/>
    <dgm:cxn modelId="{2A748358-EE37-43E2-BCD3-D29330B588FA}" type="presParOf" srcId="{666078F7-2D81-4CB1-B000-17CD1D0011A3}" destId="{5BD86BA3-5D0A-447C-BE53-E92D602F6DC3}" srcOrd="0" destOrd="0" presId="urn:microsoft.com/office/officeart/2005/8/layout/process2"/>
    <dgm:cxn modelId="{8C023805-1064-4E67-9729-2BF40074CC93}" type="presParOf" srcId="{2734B3C1-B015-47E4-8101-C4F73D6EF5FF}" destId="{EB199679-3232-41F7-94E3-E99DCA9676A8}" srcOrd="4" destOrd="0" presId="urn:microsoft.com/office/officeart/2005/8/layout/process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F2052E33-10DA-4CA9-A892-820284537EA0}" type="doc">
      <dgm:prSet loTypeId="urn:microsoft.com/office/officeart/2009/3/layout/DescendingProcess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uk-UA"/>
        </a:p>
      </dgm:t>
    </dgm:pt>
    <dgm:pt modelId="{08695B5C-5499-4624-A6A3-FD0E8D5366F1}">
      <dgm:prSet phldrT="[Текст]" custT="1"/>
      <dgm:spPr/>
      <dgm:t>
        <a:bodyPr/>
        <a:lstStyle/>
        <a:p>
          <a:r>
            <a:rPr lang="uk-UA" sz="2000" b="0" i="1" dirty="0" smtClean="0">
              <a:solidFill>
                <a:srgbClr val="002060"/>
              </a:solidFill>
              <a:effectLst>
                <a:glow rad="139700">
                  <a:srgbClr val="FFFFFF"/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e-Ukraine Head" pitchFamily="50" charset="-52"/>
              <a:cs typeface="Arial"/>
            </a:rPr>
            <a:t>+67,7</a:t>
          </a:r>
          <a:endParaRPr lang="uk-UA" sz="2000" dirty="0">
            <a:effectLst>
              <a:glow rad="139700">
                <a:srgbClr val="FFFFFF"/>
              </a:glow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F75A1804-13F8-4974-9440-BBB54D68786D}" type="sibTrans" cxnId="{FED7B2E7-1DB1-4148-A476-7C6189D62FA6}">
      <dgm:prSet/>
      <dgm:spPr/>
      <dgm:t>
        <a:bodyPr/>
        <a:lstStyle/>
        <a:p>
          <a:endParaRPr lang="uk-UA"/>
        </a:p>
      </dgm:t>
    </dgm:pt>
    <dgm:pt modelId="{F4A7E63F-D397-4B84-91C9-EDFBE92654AA}" type="parTrans" cxnId="{FED7B2E7-1DB1-4148-A476-7C6189D62FA6}">
      <dgm:prSet/>
      <dgm:spPr/>
      <dgm:t>
        <a:bodyPr/>
        <a:lstStyle/>
        <a:p>
          <a:endParaRPr lang="uk-UA"/>
        </a:p>
      </dgm:t>
    </dgm:pt>
    <dgm:pt modelId="{8BF3F329-F3A3-4B88-9248-31D9D7C10916}" type="pres">
      <dgm:prSet presAssocID="{F2052E33-10DA-4CA9-A892-820284537EA0}" presName="Name0" presStyleCnt="0">
        <dgm:presLayoutVars>
          <dgm:chMax val="7"/>
          <dgm:chPref val="5"/>
        </dgm:presLayoutVars>
      </dgm:prSet>
      <dgm:spPr/>
      <dgm:t>
        <a:bodyPr/>
        <a:lstStyle/>
        <a:p>
          <a:endParaRPr lang="uk-UA"/>
        </a:p>
      </dgm:t>
    </dgm:pt>
    <dgm:pt modelId="{87D8427B-B1CF-42D2-9976-6FE66752FB50}" type="pres">
      <dgm:prSet presAssocID="{F2052E33-10DA-4CA9-A892-820284537EA0}" presName="arrowNode" presStyleLbl="node1" presStyleIdx="0" presStyleCnt="1" custAng="17643889" custScaleX="104854" custScaleY="94778" custLinFactNeighborX="-8146" custLinFactNeighborY="-12098"/>
      <dgm:spPr/>
    </dgm:pt>
    <dgm:pt modelId="{4B8B4DD5-75E5-4873-9ECC-3DEC25D036D5}" type="pres">
      <dgm:prSet presAssocID="{08695B5C-5499-4624-A6A3-FD0E8D5366F1}" presName="txNode1" presStyleLbl="revTx" presStyleIdx="0" presStyleCnt="1" custScaleX="199147" custScaleY="163753" custLinFactNeighborX="44370" custLinFactNeighborY="-33887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</dgm:ptLst>
  <dgm:cxnLst>
    <dgm:cxn modelId="{FED7B2E7-1DB1-4148-A476-7C6189D62FA6}" srcId="{F2052E33-10DA-4CA9-A892-820284537EA0}" destId="{08695B5C-5499-4624-A6A3-FD0E8D5366F1}" srcOrd="0" destOrd="0" parTransId="{F4A7E63F-D397-4B84-91C9-EDFBE92654AA}" sibTransId="{F75A1804-13F8-4974-9440-BBB54D68786D}"/>
    <dgm:cxn modelId="{9A9C9D4F-5BE5-48A8-A410-8B91381AEEF1}" type="presOf" srcId="{08695B5C-5499-4624-A6A3-FD0E8D5366F1}" destId="{4B8B4DD5-75E5-4873-9ECC-3DEC25D036D5}" srcOrd="0" destOrd="0" presId="urn:microsoft.com/office/officeart/2009/3/layout/DescendingProcess"/>
    <dgm:cxn modelId="{D0BD870E-1127-4EC4-9AA9-CB1FFF9185F5}" type="presOf" srcId="{F2052E33-10DA-4CA9-A892-820284537EA0}" destId="{8BF3F329-F3A3-4B88-9248-31D9D7C10916}" srcOrd="0" destOrd="0" presId="urn:microsoft.com/office/officeart/2009/3/layout/DescendingProcess"/>
    <dgm:cxn modelId="{972826A1-F66E-4AF9-9220-BDA51F06817D}" type="presParOf" srcId="{8BF3F329-F3A3-4B88-9248-31D9D7C10916}" destId="{87D8427B-B1CF-42D2-9976-6FE66752FB50}" srcOrd="0" destOrd="0" presId="urn:microsoft.com/office/officeart/2009/3/layout/DescendingProcess"/>
    <dgm:cxn modelId="{63E9B60F-EEFD-4EF4-9786-9A2E7CDB60EA}" type="presParOf" srcId="{8BF3F329-F3A3-4B88-9248-31D9D7C10916}" destId="{4B8B4DD5-75E5-4873-9ECC-3DEC25D036D5}" srcOrd="1" destOrd="0" presId="urn:microsoft.com/office/officeart/2009/3/layout/DescendingProcess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F2052E33-10DA-4CA9-A892-820284537EA0}" type="doc">
      <dgm:prSet loTypeId="urn:microsoft.com/office/officeart/2009/3/layout/DescendingProcess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uk-UA"/>
        </a:p>
      </dgm:t>
    </dgm:pt>
    <dgm:pt modelId="{08695B5C-5499-4624-A6A3-FD0E8D5366F1}">
      <dgm:prSet phldrT="[Текст]" custT="1"/>
      <dgm:spPr/>
      <dgm:t>
        <a:bodyPr/>
        <a:lstStyle/>
        <a:p>
          <a:r>
            <a:rPr lang="uk-UA" sz="2000" b="0" i="1" dirty="0" smtClean="0">
              <a:solidFill>
                <a:srgbClr val="002060"/>
              </a:solidFill>
              <a:effectLst>
                <a:glow rad="139700">
                  <a:srgbClr val="FFFFFF"/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e-Ukraine Head" pitchFamily="50" charset="-52"/>
              <a:cs typeface="Arial"/>
            </a:rPr>
            <a:t>+14</a:t>
          </a:r>
          <a:r>
            <a:rPr lang="en-US" sz="2000" b="0" i="1" dirty="0" smtClean="0">
              <a:solidFill>
                <a:srgbClr val="002060"/>
              </a:solidFill>
              <a:effectLst>
                <a:glow rad="139700">
                  <a:srgbClr val="FFFFFF"/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e-Ukraine Head" pitchFamily="50" charset="-52"/>
              <a:cs typeface="Arial"/>
            </a:rPr>
            <a:t>8,</a:t>
          </a:r>
          <a:r>
            <a:rPr lang="uk-UA" sz="2000" b="0" i="1" dirty="0" smtClean="0">
              <a:solidFill>
                <a:srgbClr val="002060"/>
              </a:solidFill>
              <a:effectLst>
                <a:glow rad="139700">
                  <a:srgbClr val="FFFFFF"/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e-Ukraine Head" pitchFamily="50" charset="-52"/>
              <a:cs typeface="Arial"/>
            </a:rPr>
            <a:t>2%</a:t>
          </a:r>
          <a:endParaRPr lang="uk-UA" sz="2000" dirty="0">
            <a:effectLst>
              <a:glow rad="139700">
                <a:srgbClr val="FFFFFF"/>
              </a:glow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F75A1804-13F8-4974-9440-BBB54D68786D}" type="sibTrans" cxnId="{FED7B2E7-1DB1-4148-A476-7C6189D62FA6}">
      <dgm:prSet/>
      <dgm:spPr/>
      <dgm:t>
        <a:bodyPr/>
        <a:lstStyle/>
        <a:p>
          <a:endParaRPr lang="uk-UA"/>
        </a:p>
      </dgm:t>
    </dgm:pt>
    <dgm:pt modelId="{F4A7E63F-D397-4B84-91C9-EDFBE92654AA}" type="parTrans" cxnId="{FED7B2E7-1DB1-4148-A476-7C6189D62FA6}">
      <dgm:prSet/>
      <dgm:spPr/>
      <dgm:t>
        <a:bodyPr/>
        <a:lstStyle/>
        <a:p>
          <a:endParaRPr lang="uk-UA"/>
        </a:p>
      </dgm:t>
    </dgm:pt>
    <dgm:pt modelId="{8BF3F329-F3A3-4B88-9248-31D9D7C10916}" type="pres">
      <dgm:prSet presAssocID="{F2052E33-10DA-4CA9-A892-820284537EA0}" presName="Name0" presStyleCnt="0">
        <dgm:presLayoutVars>
          <dgm:chMax val="7"/>
          <dgm:chPref val="5"/>
        </dgm:presLayoutVars>
      </dgm:prSet>
      <dgm:spPr/>
      <dgm:t>
        <a:bodyPr/>
        <a:lstStyle/>
        <a:p>
          <a:endParaRPr lang="uk-UA"/>
        </a:p>
      </dgm:t>
    </dgm:pt>
    <dgm:pt modelId="{87D8427B-B1CF-42D2-9976-6FE66752FB50}" type="pres">
      <dgm:prSet presAssocID="{F2052E33-10DA-4CA9-A892-820284537EA0}" presName="arrowNode" presStyleLbl="node1" presStyleIdx="0" presStyleCnt="1" custAng="17039127" custScaleX="104854" custScaleY="94778" custLinFactNeighborX="-8146" custLinFactNeighborY="-12098"/>
      <dgm:spPr>
        <a:solidFill>
          <a:srgbClr val="00B45A"/>
        </a:solidFill>
      </dgm:spPr>
    </dgm:pt>
    <dgm:pt modelId="{4B8B4DD5-75E5-4873-9ECC-3DEC25D036D5}" type="pres">
      <dgm:prSet presAssocID="{08695B5C-5499-4624-A6A3-FD0E8D5366F1}" presName="txNode1" presStyleLbl="revTx" presStyleIdx="0" presStyleCnt="1" custScaleX="199147" custScaleY="163753" custLinFactNeighborX="10010" custLinFactNeighborY="-28986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</dgm:ptLst>
  <dgm:cxnLst>
    <dgm:cxn modelId="{F9F3AFCB-FFEC-4C6D-835C-CD72C61AF48F}" type="presOf" srcId="{08695B5C-5499-4624-A6A3-FD0E8D5366F1}" destId="{4B8B4DD5-75E5-4873-9ECC-3DEC25D036D5}" srcOrd="0" destOrd="0" presId="urn:microsoft.com/office/officeart/2009/3/layout/DescendingProcess"/>
    <dgm:cxn modelId="{BE655C75-439F-4E50-B7D9-71A0FC55ED73}" type="presOf" srcId="{F2052E33-10DA-4CA9-A892-820284537EA0}" destId="{8BF3F329-F3A3-4B88-9248-31D9D7C10916}" srcOrd="0" destOrd="0" presId="urn:microsoft.com/office/officeart/2009/3/layout/DescendingProcess"/>
    <dgm:cxn modelId="{FED7B2E7-1DB1-4148-A476-7C6189D62FA6}" srcId="{F2052E33-10DA-4CA9-A892-820284537EA0}" destId="{08695B5C-5499-4624-A6A3-FD0E8D5366F1}" srcOrd="0" destOrd="0" parTransId="{F4A7E63F-D397-4B84-91C9-EDFBE92654AA}" sibTransId="{F75A1804-13F8-4974-9440-BBB54D68786D}"/>
    <dgm:cxn modelId="{C868DFCC-1DAE-45C5-AD99-E8C6693696F3}" type="presParOf" srcId="{8BF3F329-F3A3-4B88-9248-31D9D7C10916}" destId="{87D8427B-B1CF-42D2-9976-6FE66752FB50}" srcOrd="0" destOrd="0" presId="urn:microsoft.com/office/officeart/2009/3/layout/DescendingProcess"/>
    <dgm:cxn modelId="{088C18A6-931C-4E15-AEF4-EE020453CA29}" type="presParOf" srcId="{8BF3F329-F3A3-4B88-9248-31D9D7C10916}" destId="{4B8B4DD5-75E5-4873-9ECC-3DEC25D036D5}" srcOrd="1" destOrd="0" presId="urn:microsoft.com/office/officeart/2009/3/layout/DescendingProcess"/>
  </dgm:cxnLst>
  <dgm:bg/>
  <dgm:whole/>
  <dgm:extLst>
    <a:ext uri="http://schemas.microsoft.com/office/drawing/2008/diagram">
      <dsp:dataModelExt xmlns:dsp="http://schemas.microsoft.com/office/drawing/2008/diagram" relId="rId14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89DB326-2F0C-4EDB-8B5C-A99C31652C1D}">
      <dsp:nvSpPr>
        <dsp:cNvPr id="0" name=""/>
        <dsp:cNvSpPr/>
      </dsp:nvSpPr>
      <dsp:spPr>
        <a:xfrm rot="2864024">
          <a:off x="315006" y="763006"/>
          <a:ext cx="2380388" cy="1093045"/>
        </a:xfrm>
        <a:prstGeom prst="swooshArrow">
          <a:avLst>
            <a:gd name="adj1" fmla="val 16310"/>
            <a:gd name="adj2" fmla="val 31370"/>
          </a:avLst>
        </a:prstGeom>
        <a:solidFill>
          <a:srgbClr val="00B45A">
            <a:alpha val="84000"/>
          </a:srgbClr>
        </a:solidFill>
        <a:ln>
          <a:solidFill>
            <a:schemeClr val="tx1">
              <a:lumMod val="50000"/>
              <a:lumOff val="50000"/>
              <a:alpha val="96000"/>
            </a:schemeClr>
          </a:solidFill>
        </a:ln>
        <a:effectLst>
          <a:outerShdw blurRad="63500" dist="50800" dir="5400000" sx="98000" sy="98000" rotWithShape="0">
            <a:srgbClr val="000000">
              <a:alpha val="20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35C77748-1E59-41E8-B046-A4DD5BF1DF5E}">
      <dsp:nvSpPr>
        <dsp:cNvPr id="0" name=""/>
        <dsp:cNvSpPr/>
      </dsp:nvSpPr>
      <dsp:spPr>
        <a:xfrm>
          <a:off x="973132" y="524067"/>
          <a:ext cx="997044" cy="33999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400" tIns="25400" rIns="25400" bIns="25400" numCol="1" spcCol="1270" anchor="b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0" i="1" kern="1200" dirty="0" smtClean="0">
              <a:solidFill>
                <a:srgbClr val="002060"/>
              </a:solidFill>
              <a:effectLst>
                <a:glow rad="139700">
                  <a:srgbClr val="FFFFFF"/>
                </a:glow>
              </a:effectLst>
              <a:latin typeface="e-Ukraine Head" pitchFamily="50" charset="-52"/>
              <a:cs typeface="Arial"/>
            </a:rPr>
            <a:t>-</a:t>
          </a:r>
          <a:r>
            <a:rPr lang="uk-UA" sz="2000" b="0" i="1" kern="1200" dirty="0" smtClean="0">
              <a:solidFill>
                <a:srgbClr val="002060"/>
              </a:solidFill>
              <a:effectLst>
                <a:glow rad="139700">
                  <a:srgbClr val="FFFFFF"/>
                </a:glow>
              </a:effectLst>
              <a:latin typeface="e-Ukraine Head" pitchFamily="50" charset="-52"/>
              <a:cs typeface="Arial"/>
            </a:rPr>
            <a:t>27,7%</a:t>
          </a:r>
        </a:p>
      </dsp:txBody>
      <dsp:txXfrm>
        <a:off x="973132" y="524067"/>
        <a:ext cx="997044" cy="33999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09C71D9-94B4-4525-BC12-3B4CDFB029FE}">
      <dsp:nvSpPr>
        <dsp:cNvPr id="0" name=""/>
        <dsp:cNvSpPr/>
      </dsp:nvSpPr>
      <dsp:spPr>
        <a:xfrm>
          <a:off x="4172834" y="223683"/>
          <a:ext cx="1335298" cy="463731"/>
        </a:xfrm>
        <a:prstGeom prst="ellipse">
          <a:avLst/>
        </a:prstGeom>
        <a:solidFill>
          <a:schemeClr val="accent1">
            <a:tint val="50000"/>
            <a:alpha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7EEB1CB-1E1D-4992-8BDC-23219259D20F}">
      <dsp:nvSpPr>
        <dsp:cNvPr id="0" name=""/>
        <dsp:cNvSpPr/>
      </dsp:nvSpPr>
      <dsp:spPr>
        <a:xfrm rot="1604014">
          <a:off x="7960760" y="1085893"/>
          <a:ext cx="324632" cy="420637"/>
        </a:xfrm>
        <a:prstGeom prst="downArrow">
          <a:avLst/>
        </a:prstGeom>
        <a:solidFill>
          <a:schemeClr val="bg1"/>
        </a:solidFill>
        <a:ln w="15875" cap="flat" cmpd="sng" algn="ctr">
          <a:solidFill>
            <a:schemeClr val="bg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BA78182-B9F6-44C6-BFE4-7A366B1379FE}">
      <dsp:nvSpPr>
        <dsp:cNvPr id="0" name=""/>
        <dsp:cNvSpPr/>
      </dsp:nvSpPr>
      <dsp:spPr>
        <a:xfrm>
          <a:off x="4254373" y="1459511"/>
          <a:ext cx="1242138" cy="31053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8232" tIns="78232" rIns="78232" bIns="78232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uk-UA" sz="1100" kern="1200" dirty="0"/>
        </a:p>
      </dsp:txBody>
      <dsp:txXfrm>
        <a:off x="4254373" y="1459511"/>
        <a:ext cx="1242138" cy="310534"/>
      </dsp:txXfrm>
    </dsp:sp>
    <dsp:sp modelId="{10D0C67D-A861-4D8E-B0F8-F7F2B716F01E}">
      <dsp:nvSpPr>
        <dsp:cNvPr id="0" name=""/>
        <dsp:cNvSpPr/>
      </dsp:nvSpPr>
      <dsp:spPr>
        <a:xfrm>
          <a:off x="1109926" y="0"/>
          <a:ext cx="7816549" cy="839035"/>
        </a:xfrm>
        <a:prstGeom prst="ellipse">
          <a:avLst/>
        </a:prstGeom>
        <a:solidFill>
          <a:schemeClr val="bg1"/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800" b="0" strike="noStrike" kern="1200" dirty="0" smtClean="0">
              <a:solidFill>
                <a:srgbClr val="002060"/>
              </a:solidFill>
              <a:effectLst/>
              <a:latin typeface="e-Ukraine Head Light" pitchFamily="50" charset="-52"/>
            </a:rPr>
            <a:t>Розглянуто 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1" strike="noStrike" kern="1200" dirty="0" smtClean="0">
              <a:solidFill>
                <a:srgbClr val="002060"/>
              </a:solidFill>
              <a:effectLst/>
              <a:latin typeface="e-Ukraine Head Light" pitchFamily="50" charset="-52"/>
            </a:rPr>
            <a:t>1</a:t>
          </a:r>
          <a:r>
            <a:rPr lang="uk-UA" sz="1800" b="1" strike="noStrike" kern="1200" dirty="0" smtClean="0">
              <a:solidFill>
                <a:srgbClr val="002060"/>
              </a:solidFill>
              <a:effectLst/>
              <a:latin typeface="e-Ukraine Head Light" pitchFamily="50" charset="-52"/>
            </a:rPr>
            <a:t>3</a:t>
          </a:r>
          <a:r>
            <a:rPr lang="en-US" sz="1800" b="1" strike="noStrike" kern="1200" dirty="0" smtClean="0">
              <a:solidFill>
                <a:srgbClr val="002060"/>
              </a:solidFill>
              <a:effectLst/>
              <a:latin typeface="e-Ukraine Head Light" pitchFamily="50" charset="-52"/>
            </a:rPr>
            <a:t> </a:t>
          </a:r>
          <a:r>
            <a:rPr lang="ru-RU" sz="1800" b="1" strike="noStrike" kern="1200" dirty="0" smtClean="0">
              <a:solidFill>
                <a:srgbClr val="002060"/>
              </a:solidFill>
              <a:effectLst/>
              <a:latin typeface="e-Ukraine Head Light" pitchFamily="50" charset="-52"/>
            </a:rPr>
            <a:t>тис справ </a:t>
          </a:r>
          <a:r>
            <a:rPr lang="ru-RU" sz="1800" b="0" strike="noStrike" kern="1200" dirty="0" smtClean="0">
              <a:solidFill>
                <a:srgbClr val="002060"/>
              </a:solidFill>
              <a:effectLst/>
              <a:latin typeface="e-Ukraine Head Light" pitchFamily="50" charset="-52"/>
            </a:rPr>
            <a:t>на суму </a:t>
          </a:r>
          <a:r>
            <a:rPr lang="uk-UA" sz="1800" b="1" strike="noStrike" kern="1200" dirty="0" smtClean="0">
              <a:solidFill>
                <a:srgbClr val="002060"/>
              </a:solidFill>
              <a:effectLst/>
              <a:latin typeface="e-Ukraine Head Light" pitchFamily="50" charset="-52"/>
            </a:rPr>
            <a:t>61,1</a:t>
          </a:r>
          <a:r>
            <a:rPr lang="ru-RU" sz="1800" b="1" strike="noStrike" kern="1200" dirty="0" smtClean="0">
              <a:solidFill>
                <a:srgbClr val="002060"/>
              </a:solidFill>
              <a:effectLst/>
              <a:latin typeface="e-Ukraine Head Light" pitchFamily="50" charset="-52"/>
            </a:rPr>
            <a:t> млрд грн</a:t>
          </a:r>
          <a:endParaRPr lang="uk-UA" sz="1800" b="1" strike="noStrike" kern="1200" dirty="0">
            <a:solidFill>
              <a:srgbClr val="002060"/>
            </a:solidFill>
            <a:effectLst/>
          </a:endParaRPr>
        </a:p>
      </dsp:txBody>
      <dsp:txXfrm>
        <a:off x="2254633" y="122874"/>
        <a:ext cx="5527135" cy="593287"/>
      </dsp:txXfrm>
    </dsp:sp>
    <dsp:sp modelId="{672F4408-D7C5-42F6-9E51-58E768791BF3}">
      <dsp:nvSpPr>
        <dsp:cNvPr id="0" name=""/>
        <dsp:cNvSpPr/>
      </dsp:nvSpPr>
      <dsp:spPr>
        <a:xfrm>
          <a:off x="2" y="1"/>
          <a:ext cx="9750882" cy="1656182"/>
        </a:xfrm>
        <a:prstGeom prst="funnel">
          <a:avLst/>
        </a:prstGeom>
        <a:solidFill>
          <a:srgbClr val="99CCFF">
            <a:alpha val="40000"/>
          </a:srgb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FA3C11F-FAAA-4BFC-B5DB-80A6D9A8402C}">
      <dsp:nvSpPr>
        <dsp:cNvPr id="0" name=""/>
        <dsp:cNvSpPr/>
      </dsp:nvSpPr>
      <dsp:spPr>
        <a:xfrm>
          <a:off x="0" y="0"/>
          <a:ext cx="9793088" cy="1276917"/>
        </a:xfrm>
        <a:prstGeom prst="roundRect">
          <a:avLst>
            <a:gd name="adj" fmla="val 10000"/>
          </a:avLst>
        </a:prstGeom>
        <a:solidFill>
          <a:srgbClr val="99CCFF"/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u="sng" kern="1200" dirty="0" smtClean="0">
              <a:solidFill>
                <a:srgbClr val="002060"/>
              </a:solidFill>
              <a:latin typeface="e-Ukraine Head Light" pitchFamily="50" charset="-52"/>
              <a:ea typeface="Times New Roman" pitchFamily="18" charset="0"/>
              <a:cs typeface="Arial" pitchFamily="34" charset="0"/>
            </a:rPr>
            <a:t>На розгляд</a:t>
          </a:r>
          <a:r>
            <a:rPr lang="uk-UA" sz="2200" u="sng" kern="1200" dirty="0" smtClean="0">
              <a:solidFill>
                <a:srgbClr val="002060"/>
              </a:solidFill>
              <a:latin typeface="e-Ukraine Head Light" pitchFamily="50" charset="-52"/>
              <a:ea typeface="Times New Roman" pitchFamily="18" charset="0"/>
              <a:cs typeface="Arial" pitchFamily="34" charset="0"/>
            </a:rPr>
            <a:t>і в судах</a:t>
          </a:r>
          <a:endParaRPr lang="ru-RU" sz="2200" u="sng" kern="1200" dirty="0" smtClean="0">
            <a:solidFill>
              <a:srgbClr val="002060"/>
            </a:solidFill>
            <a:latin typeface="e-Ukraine Head Light" pitchFamily="50" charset="-52"/>
            <a:ea typeface="Times New Roman" pitchFamily="18" charset="0"/>
            <a:cs typeface="Arial" pitchFamily="34" charset="0"/>
          </a:endParaRPr>
        </a:p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b="1" kern="1200" dirty="0" smtClean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e-Ukraine Head Light" pitchFamily="50" charset="-52"/>
              <a:ea typeface="Times New Roman" pitchFamily="18" charset="0"/>
              <a:cs typeface="Arial" pitchFamily="34" charset="0"/>
            </a:rPr>
            <a:t>59</a:t>
          </a:r>
          <a:r>
            <a:rPr lang="ru-RU" sz="2200" b="1" kern="1200" dirty="0" smtClean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e-Ukraine Head Light" pitchFamily="50" charset="-52"/>
              <a:ea typeface="Times New Roman" pitchFamily="18" charset="0"/>
              <a:cs typeface="Arial" pitchFamily="34" charset="0"/>
            </a:rPr>
            <a:t> тис справ </a:t>
          </a:r>
          <a:r>
            <a:rPr lang="ru-RU" sz="2200" kern="1200" dirty="0" smtClean="0">
              <a:solidFill>
                <a:srgbClr val="002060"/>
              </a:solidFill>
              <a:latin typeface="e-Ukraine Head Light" pitchFamily="50" charset="-52"/>
              <a:ea typeface="Times New Roman" pitchFamily="18" charset="0"/>
              <a:cs typeface="Arial" pitchFamily="34" charset="0"/>
            </a:rPr>
            <a:t>на суму </a:t>
          </a:r>
          <a:r>
            <a:rPr lang="en-US" sz="2200" b="1" kern="1200" dirty="0" smtClean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e-Ukraine Head Light" pitchFamily="50" charset="-52"/>
              <a:ea typeface="Times New Roman" pitchFamily="18" charset="0"/>
              <a:cs typeface="Arial" pitchFamily="34" charset="0"/>
            </a:rPr>
            <a:t>266,5</a:t>
          </a:r>
          <a:r>
            <a:rPr lang="ru-RU" sz="2200" b="1" kern="1200" dirty="0" smtClean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e-Ukraine Head Light" pitchFamily="50" charset="-52"/>
              <a:ea typeface="Times New Roman" pitchFamily="18" charset="0"/>
              <a:cs typeface="Arial" pitchFamily="34" charset="0"/>
            </a:rPr>
            <a:t> млрд грн </a:t>
          </a:r>
          <a:endParaRPr lang="uk-UA" sz="2200" kern="1200" dirty="0">
            <a:solidFill>
              <a:srgbClr val="002060"/>
            </a:solidFill>
          </a:endParaRPr>
        </a:p>
      </dsp:txBody>
      <dsp:txXfrm>
        <a:off x="37400" y="37400"/>
        <a:ext cx="9718288" cy="1202117"/>
      </dsp:txXfrm>
    </dsp:sp>
    <dsp:sp modelId="{D37A1229-5730-458B-BBC3-1D7FB0460F25}">
      <dsp:nvSpPr>
        <dsp:cNvPr id="0" name=""/>
        <dsp:cNvSpPr/>
      </dsp:nvSpPr>
      <dsp:spPr>
        <a:xfrm rot="5400000">
          <a:off x="4654587" y="298304"/>
          <a:ext cx="483913" cy="260244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uk-UA" sz="2400" kern="1200"/>
        </a:p>
      </dsp:txBody>
      <dsp:txXfrm rot="-5400000">
        <a:off x="4115811" y="1357569"/>
        <a:ext cx="1561466" cy="338739"/>
      </dsp:txXfrm>
    </dsp:sp>
    <dsp:sp modelId="{8A8F8631-89A9-40E4-943B-84CE7B7C8561}">
      <dsp:nvSpPr>
        <dsp:cNvPr id="0" name=""/>
        <dsp:cNvSpPr/>
      </dsp:nvSpPr>
      <dsp:spPr>
        <a:xfrm>
          <a:off x="0" y="1922135"/>
          <a:ext cx="9793088" cy="1276917"/>
        </a:xfrm>
        <a:prstGeom prst="roundRect">
          <a:avLst>
            <a:gd name="adj" fmla="val 10000"/>
          </a:avLst>
        </a:prstGeom>
        <a:solidFill>
          <a:srgbClr val="0070C0"/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uk-UA" sz="2200" b="0" u="sng" strike="noStrike" kern="1200" dirty="0" smtClean="0">
              <a:solidFill>
                <a:schemeClr val="bg1">
                  <a:lumMod val="8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e-Ukraine Head Light" pitchFamily="50" charset="-52"/>
            </a:rPr>
            <a:t>Судами розглянуто</a:t>
          </a:r>
        </a:p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uk-UA" sz="2200" b="0" u="sng" strike="noStrike" kern="1200" dirty="0" smtClean="0">
              <a:solidFill>
                <a:schemeClr val="bg1">
                  <a:lumMod val="8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e-Ukraine Head Light" pitchFamily="50" charset="-52"/>
            </a:rPr>
            <a:t> на користь податкових органів</a:t>
          </a:r>
        </a:p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b="1" strike="noStrike" kern="1200" dirty="0" smtClean="0">
              <a:solidFill>
                <a:schemeClr val="bg1">
                  <a:lumMod val="8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e-Ukraine Head Light" pitchFamily="50" charset="-52"/>
            </a:rPr>
            <a:t>8,3 </a:t>
          </a:r>
          <a:r>
            <a:rPr lang="ru-RU" sz="2200" b="1" strike="noStrike" kern="1200" dirty="0" smtClean="0">
              <a:solidFill>
                <a:schemeClr val="bg1">
                  <a:lumMod val="8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e-Ukraine Head Light" pitchFamily="50" charset="-52"/>
            </a:rPr>
            <a:t>тис справ </a:t>
          </a:r>
          <a:r>
            <a:rPr lang="ru-RU" sz="2200" b="0" strike="noStrike" kern="1200" dirty="0" smtClean="0">
              <a:solidFill>
                <a:schemeClr val="bg1">
                  <a:lumMod val="8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e-Ukraine Head Light" pitchFamily="50" charset="-52"/>
            </a:rPr>
            <a:t>на суму </a:t>
          </a:r>
          <a:r>
            <a:rPr lang="en-US" sz="2200" b="1" strike="noStrike" kern="1200" dirty="0" smtClean="0">
              <a:solidFill>
                <a:schemeClr val="bg1">
                  <a:lumMod val="8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e-Ukraine Head Light" pitchFamily="50" charset="-52"/>
            </a:rPr>
            <a:t>49,3</a:t>
          </a:r>
          <a:r>
            <a:rPr lang="uk-UA" sz="2200" b="1" strike="noStrike" kern="1200" dirty="0" smtClean="0">
              <a:solidFill>
                <a:schemeClr val="bg1">
                  <a:lumMod val="8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e-Ukraine Head Light" pitchFamily="50" charset="-52"/>
            </a:rPr>
            <a:t> </a:t>
          </a:r>
          <a:r>
            <a:rPr lang="ru-RU" sz="2200" b="1" strike="noStrike" kern="1200" dirty="0" smtClean="0">
              <a:solidFill>
                <a:schemeClr val="bg1">
                  <a:lumMod val="8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e-Ukraine Head Light" pitchFamily="50" charset="-52"/>
            </a:rPr>
            <a:t>млрд грн</a:t>
          </a:r>
          <a:endParaRPr lang="uk-UA" sz="2200" kern="1200" dirty="0">
            <a:solidFill>
              <a:schemeClr val="bg1">
                <a:lumMod val="85000"/>
              </a:schemeClr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37400" y="1959535"/>
        <a:ext cx="9718288" cy="1202117"/>
      </dsp:txXfrm>
    </dsp:sp>
    <dsp:sp modelId="{666078F7-2D81-4CB1-B000-17CD1D0011A3}">
      <dsp:nvSpPr>
        <dsp:cNvPr id="0" name=""/>
        <dsp:cNvSpPr/>
      </dsp:nvSpPr>
      <dsp:spPr>
        <a:xfrm rot="5400000">
          <a:off x="4658720" y="2214931"/>
          <a:ext cx="475646" cy="2602438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uk-UA" sz="2300" kern="1200"/>
        </a:p>
      </dsp:txBody>
      <dsp:txXfrm rot="-5400000">
        <a:off x="4115812" y="3278327"/>
        <a:ext cx="1561462" cy="332952"/>
      </dsp:txXfrm>
    </dsp:sp>
    <dsp:sp modelId="{EB199679-3232-41F7-94E3-E99DCA9676A8}">
      <dsp:nvSpPr>
        <dsp:cNvPr id="0" name=""/>
        <dsp:cNvSpPr/>
      </dsp:nvSpPr>
      <dsp:spPr>
        <a:xfrm>
          <a:off x="0" y="3833248"/>
          <a:ext cx="9793088" cy="1276917"/>
        </a:xfrm>
        <a:prstGeom prst="roundRect">
          <a:avLst>
            <a:gd name="adj" fmla="val 10000"/>
          </a:avLst>
        </a:prstGeom>
        <a:solidFill>
          <a:srgbClr val="00B45A"/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200" b="0" u="sng" strike="noStrike" kern="1200" dirty="0" smtClean="0">
              <a:solidFill>
                <a:schemeClr val="bg1"/>
              </a:solidFill>
              <a:effectLst/>
              <a:latin typeface="e-Ukraine Head Light" pitchFamily="50" charset="-52"/>
            </a:rPr>
            <a:t>Надійшло коштів до бюджету</a:t>
          </a:r>
        </a:p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200" b="1" strike="noStrike" kern="1200" dirty="0" smtClean="0">
              <a:solidFill>
                <a:schemeClr val="bg1"/>
              </a:solidFill>
              <a:effectLst/>
              <a:latin typeface="e-Ukraine Head Light" pitchFamily="50" charset="-52"/>
            </a:rPr>
            <a:t>2,</a:t>
          </a:r>
          <a:r>
            <a:rPr lang="en-US" sz="2200" b="1" strike="noStrike" kern="1200" smtClean="0">
              <a:solidFill>
                <a:schemeClr val="bg1"/>
              </a:solidFill>
              <a:effectLst/>
              <a:latin typeface="e-Ukraine Head Light" pitchFamily="50" charset="-52"/>
            </a:rPr>
            <a:t>4</a:t>
          </a:r>
          <a:r>
            <a:rPr lang="uk-UA" sz="2200" b="1" strike="noStrike" kern="1200" smtClean="0">
              <a:solidFill>
                <a:schemeClr val="bg1"/>
              </a:solidFill>
              <a:effectLst/>
              <a:latin typeface="e-Ukraine Head Light" pitchFamily="50" charset="-52"/>
            </a:rPr>
            <a:t> </a:t>
          </a:r>
          <a:r>
            <a:rPr lang="ru-RU" sz="2200" b="1" strike="noStrike" kern="1200" dirty="0" smtClean="0">
              <a:solidFill>
                <a:schemeClr val="bg1"/>
              </a:solidFill>
              <a:effectLst/>
              <a:latin typeface="e-Ukraine Head Light" pitchFamily="50" charset="-52"/>
            </a:rPr>
            <a:t>млрд грн</a:t>
          </a:r>
          <a:endParaRPr lang="uk-UA" sz="2200" kern="1200" dirty="0" smtClean="0">
            <a:solidFill>
              <a:schemeClr val="bg1"/>
            </a:solidFill>
          </a:endParaRPr>
        </a:p>
      </dsp:txBody>
      <dsp:txXfrm>
        <a:off x="37400" y="3870648"/>
        <a:ext cx="9718288" cy="1202117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7D8427B-B1CF-42D2-9976-6FE66752FB50}">
      <dsp:nvSpPr>
        <dsp:cNvPr id="0" name=""/>
        <dsp:cNvSpPr/>
      </dsp:nvSpPr>
      <dsp:spPr>
        <a:xfrm rot="440263">
          <a:off x="609164" y="164438"/>
          <a:ext cx="1534966" cy="1294840"/>
        </a:xfrm>
        <a:prstGeom prst="swooshArrow">
          <a:avLst>
            <a:gd name="adj1" fmla="val 16310"/>
            <a:gd name="adj2" fmla="val 313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B8B4DD5-75E5-4873-9ECC-3DEC25D036D5}">
      <dsp:nvSpPr>
        <dsp:cNvPr id="0" name=""/>
        <dsp:cNvSpPr/>
      </dsp:nvSpPr>
      <dsp:spPr>
        <a:xfrm>
          <a:off x="514438" y="-24198"/>
          <a:ext cx="1575842" cy="50939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400" tIns="25400" rIns="25400" bIns="25400" numCol="1" spcCol="1270" anchor="b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b="0" i="1" kern="1200" dirty="0" smtClean="0">
              <a:solidFill>
                <a:srgbClr val="002060"/>
              </a:solidFill>
              <a:effectLst>
                <a:glow rad="139700">
                  <a:srgbClr val="FFFFFF"/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e-Ukraine Head" pitchFamily="50" charset="-52"/>
              <a:cs typeface="Arial"/>
            </a:rPr>
            <a:t>+67,7</a:t>
          </a:r>
          <a:endParaRPr lang="uk-UA" sz="2000" kern="1200" dirty="0">
            <a:effectLst>
              <a:glow rad="139700">
                <a:srgbClr val="FFFFFF"/>
              </a:glow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514438" y="-24198"/>
        <a:ext cx="1575842" cy="509393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7D8427B-B1CF-42D2-9976-6FE66752FB50}">
      <dsp:nvSpPr>
        <dsp:cNvPr id="0" name=""/>
        <dsp:cNvSpPr/>
      </dsp:nvSpPr>
      <dsp:spPr>
        <a:xfrm rot="21435501">
          <a:off x="673797" y="194889"/>
          <a:ext cx="1819219" cy="1534625"/>
        </a:xfrm>
        <a:prstGeom prst="swooshArrow">
          <a:avLst>
            <a:gd name="adj1" fmla="val 16310"/>
            <a:gd name="adj2" fmla="val 31370"/>
          </a:avLst>
        </a:prstGeom>
        <a:solidFill>
          <a:srgbClr val="00B45A"/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B8B4DD5-75E5-4873-9ECC-3DEC25D036D5}">
      <dsp:nvSpPr>
        <dsp:cNvPr id="0" name=""/>
        <dsp:cNvSpPr/>
      </dsp:nvSpPr>
      <dsp:spPr>
        <a:xfrm>
          <a:off x="239290" y="-28679"/>
          <a:ext cx="1867664" cy="60372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400" tIns="25400" rIns="25400" bIns="25400" numCol="1" spcCol="1270" anchor="b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b="0" i="1" kern="1200" dirty="0" smtClean="0">
              <a:solidFill>
                <a:srgbClr val="002060"/>
              </a:solidFill>
              <a:effectLst>
                <a:glow rad="139700">
                  <a:srgbClr val="FFFFFF"/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e-Ukraine Head" pitchFamily="50" charset="-52"/>
              <a:cs typeface="Arial"/>
            </a:rPr>
            <a:t>+14</a:t>
          </a:r>
          <a:r>
            <a:rPr lang="en-US" sz="2000" b="0" i="1" kern="1200" dirty="0" smtClean="0">
              <a:solidFill>
                <a:srgbClr val="002060"/>
              </a:solidFill>
              <a:effectLst>
                <a:glow rad="139700">
                  <a:srgbClr val="FFFFFF"/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e-Ukraine Head" pitchFamily="50" charset="-52"/>
              <a:cs typeface="Arial"/>
            </a:rPr>
            <a:t>8,</a:t>
          </a:r>
          <a:r>
            <a:rPr lang="uk-UA" sz="2000" b="0" i="1" kern="1200" dirty="0" smtClean="0">
              <a:solidFill>
                <a:srgbClr val="002060"/>
              </a:solidFill>
              <a:effectLst>
                <a:glow rad="139700">
                  <a:srgbClr val="FFFFFF"/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e-Ukraine Head" pitchFamily="50" charset="-52"/>
              <a:cs typeface="Arial"/>
            </a:rPr>
            <a:t>2%</a:t>
          </a:r>
          <a:endParaRPr lang="uk-UA" sz="2000" kern="1200" dirty="0">
            <a:effectLst>
              <a:glow rad="139700">
                <a:srgbClr val="FFFFFF"/>
              </a:glow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239290" y="-28679"/>
        <a:ext cx="1867664" cy="60372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9/3/layout/DescendingProcess">
  <dgm:title val=""/>
  <dgm:desc val=""/>
  <dgm:catLst>
    <dgm:cat type="process" pri="235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clrData>
  <dgm:layoutNode name="Name0">
    <dgm:varLst>
      <dgm:chMax val="7"/>
      <dgm:chPref val="5"/>
    </dgm:varLst>
    <dgm:alg type="composite">
      <dgm:param type="ar" val="1.1"/>
    </dgm:alg>
    <dgm:shape xmlns:r="http://schemas.openxmlformats.org/officeDocument/2006/relationships" r:blip="">
      <dgm:adjLst/>
    </dgm:shape>
    <dgm:choose name="Name1">
      <dgm:if name="Name2" axis="ch" ptType="node" func="cnt" op="equ" val="1">
        <dgm:constrLst>
          <dgm:constr type="primFontSz" for="ch" ptType="node" op="equ" val="65"/>
          <dgm:constr type="w" for="ch" forName="arrowNode" refType="w" fact="0.75"/>
          <dgm:constr type="h" for="ch" forName="arrowNode" refType="h"/>
          <dgm:constr type="l" for="ch" forName="arrowNode" refType="w" fact="0.07"/>
          <dgm:constr type="t" for="ch" forName="arrowNode"/>
          <dgm:constr type="l" for="ch" forName="txNode1" refType="w" fact="0"/>
          <dgm:constr type="t" for="ch" forName="txNode1" refType="h" fact="0"/>
          <dgm:constr type="r" for="ch" forName="txNode1" refType="w" fact="0.37"/>
          <dgm:constr type="h" for="ch" forName="txNode1" refType="h" fact="0.16"/>
        </dgm:constrLst>
      </dgm:if>
      <dgm:if name="Name3" axis="ch" ptType="node" func="cnt" op="equ" val="2">
        <dgm:constrLst>
          <dgm:constr type="primFontSz" for="ch" ptType="node" op="equ" val="65"/>
          <dgm:constr type="w" for="ch" forName="arrowNode" refType="w" fact="0.75"/>
          <dgm:constr type="h" for="ch" forName="arrowNode" refType="h"/>
          <dgm:constr type="l" for="ch" forName="arrowNode" refType="w" fact="0.07"/>
          <dgm:constr type="t" for="ch" forName="arrowNode"/>
          <dgm:constr type="l" for="ch" forName="txNode1" refType="w" fact="0"/>
          <dgm:constr type="t" for="ch" forName="txNode1" refType="h" fact="0"/>
          <dgm:constr type="r" for="ch" forName="txNode1" refType="w" fact="0.37"/>
          <dgm:constr type="h" for="ch" forName="txNode1" refType="h" fact="0.16"/>
          <dgm:constr type="l" for="ch" forName="txNode2" refType="w" fact="0.5"/>
          <dgm:constr type="b" for="ch" forName="txNode2" refType="h"/>
          <dgm:constr type="r" for="ch" forName="txNode2" refType="w"/>
          <dgm:constr type="h" for="ch" forName="txNode2" refType="h" fact="0.16"/>
        </dgm:constrLst>
      </dgm:if>
      <dgm:if name="Name4" axis="ch" ptType="node" func="cnt" op="equ" val="3">
        <dgm:constrLst>
          <dgm:constr type="primFontSz" for="ch" ptType="node" op="equ" val="65"/>
          <dgm:constr type="w" for="ch" forName="arrowNode" refType="w" fact="0.75"/>
          <dgm:constr type="h" for="ch" forName="arrowNode" refType="h"/>
          <dgm:constr type="l" for="ch" forName="arrowNode" refType="w" fact="0.07"/>
          <dgm:constr type="t" for="ch" forName="arrowNode"/>
          <dgm:constr type="l" for="ch" forName="txNode1" refType="w" fact="0"/>
          <dgm:constr type="t" for="ch" forName="txNode1" refType="h" fact="0"/>
          <dgm:constr type="r" for="ch" forName="txNode1" refType="w" fact="0.37"/>
          <dgm:constr type="h" for="ch" forName="txNode1" refType="h" fact="0.16"/>
          <dgm:constr type="l" for="ch" forName="txNode2" refType="w" fact="0.56"/>
          <dgm:constr type="ctrY" for="ch" forName="txNode2" refType="h" fact="0.3992"/>
          <dgm:constr type="r" for="ch" forName="txNode2" refType="w"/>
          <dgm:constr type="h" for="ch" forName="txNode2" refType="h" fact="0.16"/>
          <dgm:constr type="l" for="ch" forName="txNode3" refType="w" fact="0.5"/>
          <dgm:constr type="b" for="ch" forName="txNode3" refType="h"/>
          <dgm:constr type="r" for="ch" forName="txNode3" refType="w"/>
          <dgm:constr type="h" for="ch" forName="txNode3" refType="h" fact="0.16"/>
          <dgm:constr type="ctrX" for="ch" forName="dotNode2" refType="w" fact="0.4782"/>
          <dgm:constr type="ctrY" for="ch" forName="dotNode2" refType="h" fact="0.3992"/>
          <dgm:constr type="h" for="ch" forName="dotNode2" refType="h" fact="0.0218"/>
          <dgm:constr type="w" for="ch" forName="dotNode2" refType="h" refFor="ch" refForName="dotNode2"/>
        </dgm:constrLst>
      </dgm:if>
      <dgm:if name="Name5" axis="ch" ptType="node" func="cnt" op="equ" val="4">
        <dgm:constrLst>
          <dgm:constr type="primFontSz" for="ch" ptType="node" op="equ" val="65"/>
          <dgm:constr type="w" for="ch" forName="arrowNode" refType="w" fact="0.75"/>
          <dgm:constr type="h" for="ch" forName="arrowNode" refType="h"/>
          <dgm:constr type="l" for="ch" forName="arrowNode" refType="w" fact="0.07"/>
          <dgm:constr type="t" for="ch" forName="arrowNode"/>
          <dgm:constr type="l" for="ch" forName="txNode1" refType="w" fact="0"/>
          <dgm:constr type="t" for="ch" forName="txNode1" refType="h" fact="0"/>
          <dgm:constr type="r" for="ch" forName="txNode1" refType="w" fact="0.37"/>
          <dgm:constr type="h" for="ch" forName="txNode1" refType="h" fact="0.16"/>
          <dgm:constr type="l" for="ch" forName="txNode2" refType="w" fact="0.49"/>
          <dgm:constr type="ctrY" for="ch" forName="txNode2" refType="h" fact="0.3153"/>
          <dgm:constr type="r" for="ch" forName="txNode2" refType="w"/>
          <dgm:constr type="h" for="ch" forName="txNode2" refType="h" fact="0.16"/>
          <dgm:constr type="l" for="ch" forName="txNode3" refType="w" fact="0"/>
          <dgm:constr type="ctrY" for="ch" forName="txNode3" refType="h" fact="0.5004"/>
          <dgm:constr type="r" for="ch" forName="txNode3" refType="w" fact="0.5"/>
          <dgm:constr type="h" for="ch" forName="txNode3" refType="h" fact="0.16"/>
          <dgm:constr type="l" for="ch" forName="txNode4" refType="w" fact="0.5"/>
          <dgm:constr type="b" for="ch" forName="txNode4" refType="h"/>
          <dgm:constr type="r" for="ch" forName="txNode4" refType="w"/>
          <dgm:constr type="h" for="ch" forName="txNode4" refType="h" fact="0.16"/>
          <dgm:constr type="ctrX" for="ch" forName="dotNode2" refType="w" fact="0.39"/>
          <dgm:constr type="ctrY" for="ch" forName="dotNode2" refType="h" fact="0.3153"/>
          <dgm:constr type="h" for="ch" forName="dotNode2" refType="h" fact="0.0218"/>
          <dgm:constr type="w" for="ch" forName="dotNode2" refType="h" refFor="ch" refForName="dotNode2"/>
          <dgm:constr type="ctrX" for="ch" forName="dotNode3" refType="w" fact="0.5626"/>
          <dgm:constr type="ctrY" for="ch" forName="dotNode3" refType="h" fact="0.5004"/>
          <dgm:constr type="h" for="ch" forName="dotNode3" refType="h" fact="0.0218"/>
          <dgm:constr type="w" for="ch" forName="dotNode3" refType="h" refFor="ch" refForName="dotNode3"/>
        </dgm:constrLst>
      </dgm:if>
      <dgm:if name="Name6" axis="ch" ptType="node" func="cnt" op="equ" val="5">
        <dgm:constrLst>
          <dgm:constr type="primFontSz" for="ch" ptType="node" op="equ" val="65"/>
          <dgm:constr type="w" for="ch" forName="arrowNode" refType="w" fact="0.75"/>
          <dgm:constr type="h" for="ch" forName="arrowNode" refType="h"/>
          <dgm:constr type="l" for="ch" forName="arrowNode" refType="w" fact="0.07"/>
          <dgm:constr type="t" for="ch" forName="arrowNode"/>
          <dgm:constr type="l" for="ch" forName="txNode1" refType="w" fact="0"/>
          <dgm:constr type="t" for="ch" forName="txNode1" refType="h" fact="0"/>
          <dgm:constr type="r" for="ch" forName="txNode1" refType="w" fact="0.37"/>
          <dgm:constr type="h" for="ch" forName="txNode1" refType="h" fact="0.16"/>
          <dgm:constr type="l" for="ch" forName="txNode2" refType="w" fact="0.46"/>
          <dgm:constr type="ctrY" for="ch" forName="txNode2" refType="h" fact="0.2885"/>
          <dgm:constr type="r" for="ch" forName="txNode2" refType="w"/>
          <dgm:constr type="h" for="ch" forName="txNode2" refType="h" fact="0.16"/>
          <dgm:constr type="l" for="ch" forName="txNode3" refType="w" fact="0"/>
          <dgm:constr type="ctrY" for="ch" forName="txNode3" refType="h" fact="0.4089"/>
          <dgm:constr type="r" for="ch" forName="txNode3" refType="w" fact="0.43"/>
          <dgm:constr type="h" for="ch" forName="txNode3" refType="h" fact="0.16"/>
          <dgm:constr type="l" for="ch" forName="txNode4" refType="w" fact="0.67"/>
          <dgm:constr type="ctrY" for="ch" forName="txNode4" refType="h" fact="0.5497"/>
          <dgm:constr type="r" for="ch" forName="txNode4" refType="w"/>
          <dgm:constr type="h" for="ch" forName="txNode4" refType="h" fact="0.16"/>
          <dgm:constr type="l" for="ch" forName="txNode5" refType="w" fact="0.5"/>
          <dgm:constr type="b" for="ch" forName="txNode5" refType="h"/>
          <dgm:constr type="r" for="ch" forName="txNode5" refType="w"/>
          <dgm:constr type="h" for="ch" forName="txNode5" refType="h" fact="0.16"/>
          <dgm:constr type="ctrX" for="ch" forName="dotNode2" refType="w" fact="0.3565"/>
          <dgm:constr type="ctrY" for="ch" forName="dotNode2" refType="h" fact="0.2885"/>
          <dgm:constr type="h" for="ch" forName="dotNode2" refType="h" fact="0.0218"/>
          <dgm:constr type="w" for="ch" forName="dotNode2" refType="h" refFor="ch" refForName="dotNode2"/>
          <dgm:constr type="ctrX" for="ch" forName="dotNode3" refType="w" fact="0.4922"/>
          <dgm:constr type="ctrY" for="ch" forName="dotNode3" refType="h" fact="0.4089"/>
          <dgm:constr type="h" for="ch" forName="dotNode3" refType="h" fact="0.0218"/>
          <dgm:constr type="w" for="ch" forName="dotNode3" refType="h" refFor="ch" refForName="dotNode3"/>
          <dgm:constr type="ctrX" for="ch" forName="dotNode4" refType="w" fact="0.5939"/>
          <dgm:constr type="ctrY" for="ch" forName="dotNode4" refType="h" fact="0.5497"/>
          <dgm:constr type="h" for="ch" forName="dotNode4" refType="h" fact="0.0218"/>
          <dgm:constr type="w" for="ch" forName="dotNode4" refType="h" refFor="ch" refForName="dotNode4"/>
        </dgm:constrLst>
      </dgm:if>
      <dgm:if name="Name7" axis="ch" ptType="node" func="cnt" op="equ" val="6">
        <dgm:constrLst>
          <dgm:constr type="primFontSz" for="ch" ptType="node" op="equ" val="65"/>
          <dgm:constr type="w" for="ch" forName="arrowNode" refType="w" fact="0.75"/>
          <dgm:constr type="h" for="ch" forName="arrowNode" refType="h"/>
          <dgm:constr type="l" for="ch" forName="arrowNode" refType="w" fact="0.07"/>
          <dgm:constr type="t" for="ch" forName="arrowNode"/>
          <dgm:constr type="l" for="ch" forName="txNode1" refType="w" fact="0"/>
          <dgm:constr type="t" for="ch" forName="txNode1" refType="h" fact="0"/>
          <dgm:constr type="r" for="ch" forName="txNode1" refType="w" fact="0.37"/>
          <dgm:constr type="h" for="ch" forName="txNode1" refType="h" fact="0.16"/>
          <dgm:constr type="l" for="ch" forName="txNode2" refType="w" fact="0.45"/>
          <dgm:constr type="ctrY" for="ch" forName="txNode2" refType="h" fact="0.2693"/>
          <dgm:constr type="r" for="ch" forName="txNode2" refType="w"/>
          <dgm:constr type="h" for="ch" forName="txNode2" refType="h" fact="0.16"/>
          <dgm:constr type="l" for="ch" forName="txNode3" refType="w" fact="0"/>
          <dgm:constr type="ctrY" for="ch" forName="txNode3" refType="h" fact="0.3638"/>
          <dgm:constr type="r" for="ch" forName="txNode3" refType="w" fact="0.37"/>
          <dgm:constr type="h" for="ch" forName="txNode3" refType="h" fact="0.16"/>
          <dgm:constr type="l" for="ch" forName="txNode4" refType="w" fact="0.63"/>
          <dgm:constr type="ctrY" for="ch" forName="txNode4" refType="h" fact="0.4744"/>
          <dgm:constr type="r" for="ch" forName="txNode4" refType="w"/>
          <dgm:constr type="h" for="ch" forName="txNode4" refType="h" fact="0.16"/>
          <dgm:constr type="l" for="ch" forName="txNode5" refType="w" fact="0"/>
          <dgm:constr type="ctrY" for="ch" forName="txNode5" refType="h" fact="0.5961"/>
          <dgm:constr type="r" for="ch" forName="txNode5" refType="w" fact="0.55"/>
          <dgm:constr type="h" for="ch" forName="txNode5" refType="h" fact="0.16"/>
          <dgm:constr type="l" for="ch" forName="txNode6" refType="w" fact="0.5"/>
          <dgm:constr type="b" for="ch" forName="txNode6" refType="h"/>
          <dgm:constr type="r" for="ch" forName="txNode6" refType="w"/>
          <dgm:constr type="h" for="ch" forName="txNode6" refType="h" fact="0.16"/>
          <dgm:constr type="ctrX" for="ch" forName="dotNode2" refType="w" fact="0.33"/>
          <dgm:constr type="ctrY" for="ch" forName="dotNode2" refType="h" fact="0.2693"/>
          <dgm:constr type="h" for="ch" forName="dotNode2" refType="h" fact="0.0218"/>
          <dgm:constr type="w" for="ch" forName="dotNode2" refType="h" refFor="ch" refForName="dotNode2"/>
          <dgm:constr type="ctrX" for="ch" forName="dotNode3" refType="w" fact="0.4419"/>
          <dgm:constr type="ctrY" for="ch" forName="dotNode3" refType="h" fact="0.3638"/>
          <dgm:constr type="h" for="ch" forName="dotNode3" refType="h" fact="0.0218"/>
          <dgm:constr type="w" for="ch" forName="dotNode3" refType="h" refFor="ch" refForName="dotNode3"/>
          <dgm:constr type="ctrX" for="ch" forName="dotNode4" refType="w" fact="0.5425"/>
          <dgm:constr type="ctrY" for="ch" forName="dotNode4" refType="h" fact="0.4744"/>
          <dgm:constr type="h" for="ch" forName="dotNode4" refType="h" fact="0.0218"/>
          <dgm:constr type="w" for="ch" forName="dotNode4" refType="h" refFor="ch" refForName="dotNode4"/>
          <dgm:constr type="ctrX" for="ch" forName="dotNode5" refType="w" fact="0.6153"/>
          <dgm:constr type="ctrY" for="ch" forName="dotNode5" refType="h" fact="0.5961"/>
          <dgm:constr type="h" for="ch" forName="dotNode5" refType="h" fact="0.0218"/>
          <dgm:constr type="w" for="ch" forName="dotNode5" refType="h" refFor="ch" refForName="dotNode5"/>
        </dgm:constrLst>
      </dgm:if>
      <dgm:else name="Name8">
        <dgm:constrLst>
          <dgm:constr type="primFontSz" for="ch" ptType="node" op="equ" val="65"/>
          <dgm:constr type="w" for="ch" forName="arrowNode" refType="w" fact="0.75"/>
          <dgm:constr type="h" for="ch" forName="arrowNode" refType="h"/>
          <dgm:constr type="l" for="ch" forName="arrowNode" refType="w" fact="0.07"/>
          <dgm:constr type="t" for="ch" forName="arrowNode"/>
          <dgm:constr type="l" for="ch" forName="txNode1" refType="w" fact="0"/>
          <dgm:constr type="t" for="ch" forName="txNode1" refType="h" fact="0"/>
          <dgm:constr type="r" for="ch" forName="txNode1" refType="w" fact="0.37"/>
          <dgm:constr type="h" for="ch" forName="txNode1" refType="h" fact="0.16"/>
          <dgm:constr type="l" for="ch" forName="txNode2" refType="w" fact="0.44"/>
          <dgm:constr type="ctrY" for="ch" forName="txNode2" refType="h" fact="0.2693"/>
          <dgm:constr type="r" for="ch" forName="txNode2" refType="w"/>
          <dgm:constr type="h" for="ch" forName="txNode2" refType="h" fact="0.16"/>
          <dgm:constr type="l" for="ch" forName="txNode3" refType="w" fact="0"/>
          <dgm:constr type="ctrY" for="ch" forName="txNode3" refType="h" fact="0.3424"/>
          <dgm:constr type="r" for="ch" forName="txNode3" refType="w" fact="0.33"/>
          <dgm:constr type="h" for="ch" forName="txNode3" refType="h" fact="0.16"/>
          <dgm:constr type="l" for="ch" forName="txNode4" refType="w" fact="0.61"/>
          <dgm:constr type="ctrY" for="ch" forName="txNode4" refType="h" fact="0.4276"/>
          <dgm:constr type="r" for="ch" forName="txNode4" refType="w"/>
          <dgm:constr type="h" for="ch" forName="txNode4" refType="h" fact="0.16"/>
          <dgm:constr type="l" for="ch" forName="txNode5" refType="w" fact="0"/>
          <dgm:constr type="ctrY" for="ch" forName="txNode5" refType="h" fact="0.5218"/>
          <dgm:constr type="r" for="ch" forName="txNode5" refType="w" fact="0.5"/>
          <dgm:constr type="h" for="ch" forName="txNode5" refType="h" fact="0.16"/>
          <dgm:constr type="l" for="ch" forName="txNode6" refType="w" fact="0.71"/>
          <dgm:constr type="ctrY" for="ch" forName="txNode6" refType="h" fact="0.6179"/>
          <dgm:constr type="r" for="ch" forName="txNode6" refType="w"/>
          <dgm:constr type="h" for="ch" forName="txNode6" refType="h" fact="0.16"/>
          <dgm:constr type="l" for="ch" forName="txNode7" refType="w" fact="0.5"/>
          <dgm:constr type="b" for="ch" forName="txNode7" refType="h"/>
          <dgm:constr type="r" for="ch" forName="txNode7" refType="w"/>
          <dgm:constr type="h" for="ch" forName="txNode7" refType="h" fact="0.16"/>
          <dgm:constr type="ctrX" for="ch" forName="dotNode2" refType="w" fact="0.33"/>
          <dgm:constr type="ctrY" for="ch" forName="dotNode2" refType="h" fact="0.2693"/>
          <dgm:constr type="h" for="ch" forName="dotNode2" refType="h" fact="0.0218"/>
          <dgm:constr type="w" for="ch" forName="dotNode2" refType="h" refFor="ch" refForName="dotNode2"/>
          <dgm:constr type="ctrX" for="ch" forName="dotNode3" refType="w" fact="0.425"/>
          <dgm:constr type="ctrY" for="ch" forName="dotNode3" refType="h" fact="0.3424"/>
          <dgm:constr type="h" for="ch" forName="dotNode3" refType="h" fact="0.0218"/>
          <dgm:constr type="w" for="ch" forName="dotNode3" refType="h" refFor="ch" refForName="dotNode3"/>
          <dgm:constr type="ctrX" for="ch" forName="dotNode4" refType="w" fact="0.505"/>
          <dgm:constr type="ctrY" for="ch" forName="dotNode4" refType="h" fact="0.4276"/>
          <dgm:constr type="h" for="ch" forName="dotNode4" refType="h" fact="0.0218"/>
          <dgm:constr type="w" for="ch" forName="dotNode4" refType="h" refFor="ch" refForName="dotNode4"/>
          <dgm:constr type="ctrX" for="ch" forName="dotNode5" refType="w" fact="0.5742"/>
          <dgm:constr type="ctrY" for="ch" forName="dotNode5" refType="h" fact="0.5218"/>
          <dgm:constr type="h" for="ch" forName="dotNode5" refType="h" fact="0.0218"/>
          <dgm:constr type="w" for="ch" forName="dotNode5" refType="h" refFor="ch" refForName="dotNode5"/>
          <dgm:constr type="ctrX" for="ch" forName="dotNode6" refType="w" fact="0.63"/>
          <dgm:constr type="ctrY" for="ch" forName="dotNode6" refType="h" fact="0.6179"/>
          <dgm:constr type="h" for="ch" forName="dotNode6" refType="h" fact="0.0218"/>
          <dgm:constr type="w" for="ch" forName="dotNode6" refType="h" refFor="ch" refForName="dotNode6"/>
        </dgm:constrLst>
      </dgm:else>
    </dgm:choose>
    <dgm:forEach name="Name9" axis="self" ptType="parTrans">
      <dgm:forEach name="Name10" axis="self" ptType="sibTrans" st="2">
        <dgm:forEach name="dotRepeat" axis="self">
          <dgm:layoutNode name="dotRepeatNode" styleLbl="fgShp">
            <dgm:alg type="sp"/>
            <dgm:shape xmlns:r="http://schemas.openxmlformats.org/officeDocument/2006/relationships" type="ellipse" r:blip="">
              <dgm:adjLst/>
            </dgm:shape>
            <dgm:presOf axis="self"/>
          </dgm:layoutNode>
        </dgm:forEach>
      </dgm:forEach>
    </dgm:forEach>
    <dgm:choose name="Name11">
      <dgm:if name="Name12" axis="ch" ptType="node" func="cnt" op="gte" val="1">
        <dgm:layoutNode name="arrowNode" styleLbl="node1">
          <dgm:alg type="sp"/>
          <dgm:shape xmlns:r="http://schemas.openxmlformats.org/officeDocument/2006/relationships" rot="73.2729" type="swooshArrow" r:blip="">
            <dgm:adjLst>
              <dgm:adj idx="1" val="0.1631"/>
              <dgm:adj idx="2" val="0.3137"/>
            </dgm:adjLst>
          </dgm:shape>
          <dgm:presOf/>
        </dgm:layoutNode>
      </dgm:if>
      <dgm:else name="Name13"/>
    </dgm:choose>
    <dgm:forEach name="Name14" axis="ch" ptType="node" cnt="1">
      <dgm:layoutNode name="txNode1" styleLbl="revTx">
        <dgm:varLst>
          <dgm:bulletEnabled val="1"/>
        </dgm:varLst>
        <dgm:alg type="tx">
          <dgm:param type="txAnchorVert" val="b"/>
        </dgm:alg>
        <dgm:shape xmlns:r="http://schemas.openxmlformats.org/officeDocument/2006/relationships" type="rect" r:blip="" zOrderOff="10">
          <dgm:adjLst/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15" axis="ch" ptType="node" st="2" cnt="1">
      <dgm:layoutNode name="txNode2" styleLbl="revTx">
        <dgm:varLst>
          <dgm:bulletEnabled val="1"/>
        </dgm:varLst>
        <dgm:choose name="Name16">
          <dgm:if name="Name17" axis="self" ptType="node" func="revPos" op="equ" val="1">
            <dgm:alg type="tx">
              <dgm:param type="txAnchorVert" val="t"/>
            </dgm:alg>
          </dgm:if>
          <dgm:if name="Name18" axis="self" ptType="node" func="posOdd" op="equ" val="1">
            <dgm:alg type="tx">
              <dgm:param type="parTxLTRAlign" val="r"/>
              <dgm:param type="parTxRTLAlign" val="r"/>
            </dgm:alg>
          </dgm:if>
          <dgm:else name="Name19">
            <dgm:alg type="tx">
              <dgm:param type="parTxLTRAlign" val="l"/>
              <dgm:param type="parTxRTLAlign" val="l"/>
            </dgm:alg>
          </dgm:else>
        </dgm:choose>
        <dgm:shape xmlns:r="http://schemas.openxmlformats.org/officeDocument/2006/relationships" type="rect" r:blip="" zOrderOff="10">
          <dgm:adjLst/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20">
        <dgm:if name="Name21" axis="par ch" ptType="all node" func="cnt" op="neq" val="2">
          <dgm:forEach name="Name22" axis="follow" ptType="sibTrans" cnt="1">
            <dgm:layoutNode name="dotNode2">
              <dgm:alg type="sp"/>
              <dgm:shape xmlns:r="http://schemas.openxmlformats.org/officeDocument/2006/relationships" r:blip="">
                <dgm:adjLst/>
              </dgm:shape>
              <dgm:presOf/>
              <dgm:forEach name="Name23" ref="dotRepeat"/>
            </dgm:layoutNode>
          </dgm:forEach>
        </dgm:if>
        <dgm:else name="Name24"/>
      </dgm:choose>
    </dgm:forEach>
    <dgm:forEach name="Name25" axis="ch" ptType="node" st="3" cnt="1">
      <dgm:layoutNode name="txNode3" styleLbl="revTx">
        <dgm:varLst>
          <dgm:bulletEnabled val="1"/>
        </dgm:varLst>
        <dgm:choose name="Name26">
          <dgm:if name="Name27" axis="self" ptType="node" func="revPos" op="equ" val="1">
            <dgm:alg type="tx">
              <dgm:param type="txAnchorVert" val="t"/>
            </dgm:alg>
          </dgm:if>
          <dgm:if name="Name28" axis="self" ptType="node" func="posOdd" op="equ" val="1">
            <dgm:alg type="tx">
              <dgm:param type="parTxLTRAlign" val="r"/>
              <dgm:param type="parTxRTLAlign" val="r"/>
            </dgm:alg>
          </dgm:if>
          <dgm:else name="Name29">
            <dgm:alg type="tx">
              <dgm:param type="parTxLTRAlign" val="l"/>
              <dgm:param type="parTxRTLAlign" val="l"/>
            </dgm:alg>
          </dgm:else>
        </dgm:choose>
        <dgm:shape xmlns:r="http://schemas.openxmlformats.org/officeDocument/2006/relationships" type="rect" r:blip="" zOrderOff="10">
          <dgm:adjLst/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30">
        <dgm:if name="Name31" axis="par ch" ptType="all node" func="cnt" op="neq" val="3">
          <dgm:forEach name="Name32" axis="follow" ptType="sibTrans" cnt="1">
            <dgm:layoutNode name="dotNode3">
              <dgm:alg type="sp"/>
              <dgm:shape xmlns:r="http://schemas.openxmlformats.org/officeDocument/2006/relationships" r:blip="">
                <dgm:adjLst/>
              </dgm:shape>
              <dgm:presOf/>
              <dgm:forEach name="Name33" ref="dotRepeat"/>
            </dgm:layoutNode>
          </dgm:forEach>
        </dgm:if>
        <dgm:else name="Name34"/>
      </dgm:choose>
    </dgm:forEach>
    <dgm:forEach name="Name35" axis="ch" ptType="node" st="4" cnt="1">
      <dgm:layoutNode name="txNode4" styleLbl="revTx">
        <dgm:varLst>
          <dgm:bulletEnabled val="1"/>
        </dgm:varLst>
        <dgm:choose name="Name36">
          <dgm:if name="Name37" axis="self" ptType="node" func="revPos" op="equ" val="1">
            <dgm:alg type="tx">
              <dgm:param type="txAnchorVert" val="t"/>
            </dgm:alg>
          </dgm:if>
          <dgm:if name="Name38" axis="self" ptType="node" func="posOdd" op="equ" val="1">
            <dgm:alg type="tx">
              <dgm:param type="parTxLTRAlign" val="r"/>
              <dgm:param type="parTxRTLAlign" val="r"/>
            </dgm:alg>
          </dgm:if>
          <dgm:else name="Name39">
            <dgm:alg type="tx">
              <dgm:param type="parTxLTRAlign" val="l"/>
              <dgm:param type="parTxRTLAlign" val="l"/>
            </dgm:alg>
          </dgm:else>
        </dgm:choose>
        <dgm:shape xmlns:r="http://schemas.openxmlformats.org/officeDocument/2006/relationships" type="rect" r:blip="" zOrderOff="10">
          <dgm:adjLst/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40">
        <dgm:if name="Name41" axis="par ch" ptType="all node" func="cnt" op="neq" val="4">
          <dgm:forEach name="Name42" axis="follow" ptType="sibTrans" cnt="1">
            <dgm:layoutNode name="dotNode4">
              <dgm:alg type="sp"/>
              <dgm:shape xmlns:r="http://schemas.openxmlformats.org/officeDocument/2006/relationships" r:blip="">
                <dgm:adjLst/>
              </dgm:shape>
              <dgm:presOf/>
              <dgm:forEach name="Name43" ref="dotRepeat"/>
            </dgm:layoutNode>
          </dgm:forEach>
        </dgm:if>
        <dgm:else name="Name44"/>
      </dgm:choose>
    </dgm:forEach>
    <dgm:forEach name="Name45" axis="ch" ptType="node" st="5" cnt="1">
      <dgm:layoutNode name="txNode5" styleLbl="revTx">
        <dgm:varLst>
          <dgm:bulletEnabled val="1"/>
        </dgm:varLst>
        <dgm:choose name="Name46">
          <dgm:if name="Name47" axis="self" ptType="node" func="revPos" op="equ" val="1">
            <dgm:alg type="tx">
              <dgm:param type="txAnchorVert" val="t"/>
            </dgm:alg>
          </dgm:if>
          <dgm:if name="Name48" axis="self" ptType="node" func="posOdd" op="equ" val="1">
            <dgm:alg type="tx">
              <dgm:param type="parTxLTRAlign" val="r"/>
              <dgm:param type="parTxRTLAlign" val="r"/>
            </dgm:alg>
          </dgm:if>
          <dgm:else name="Name49">
            <dgm:alg type="tx">
              <dgm:param type="parTxLTRAlign" val="l"/>
              <dgm:param type="parTxRTLAlign" val="l"/>
            </dgm:alg>
          </dgm:else>
        </dgm:choose>
        <dgm:shape xmlns:r="http://schemas.openxmlformats.org/officeDocument/2006/relationships" type="rect" r:blip="" zOrderOff="10">
          <dgm:adjLst/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50">
        <dgm:if name="Name51" axis="par ch" ptType="all node" func="cnt" op="neq" val="5">
          <dgm:forEach name="Name52" axis="follow" ptType="sibTrans" cnt="1">
            <dgm:layoutNode name="dotNode5">
              <dgm:alg type="sp"/>
              <dgm:shape xmlns:r="http://schemas.openxmlformats.org/officeDocument/2006/relationships" r:blip="">
                <dgm:adjLst/>
              </dgm:shape>
              <dgm:presOf/>
              <dgm:forEach name="Name53" ref="dotRepeat"/>
            </dgm:layoutNode>
          </dgm:forEach>
        </dgm:if>
        <dgm:else name="Name54"/>
      </dgm:choose>
    </dgm:forEach>
    <dgm:forEach name="Name55" axis="ch" ptType="node" st="6" cnt="1">
      <dgm:layoutNode name="txNode6" styleLbl="revTx">
        <dgm:varLst>
          <dgm:bulletEnabled val="1"/>
        </dgm:varLst>
        <dgm:choose name="Name56">
          <dgm:if name="Name57" axis="self" ptType="node" func="revPos" op="equ" val="1">
            <dgm:alg type="tx">
              <dgm:param type="txAnchorVert" val="t"/>
            </dgm:alg>
          </dgm:if>
          <dgm:if name="Name58" axis="self" ptType="node" func="posOdd" op="equ" val="1">
            <dgm:alg type="tx">
              <dgm:param type="parTxLTRAlign" val="r"/>
              <dgm:param type="parTxRTLAlign" val="r"/>
            </dgm:alg>
          </dgm:if>
          <dgm:else name="Name59">
            <dgm:alg type="tx">
              <dgm:param type="parTxLTRAlign" val="l"/>
              <dgm:param type="parTxRTLAlign" val="l"/>
            </dgm:alg>
          </dgm:else>
        </dgm:choose>
        <dgm:shape xmlns:r="http://schemas.openxmlformats.org/officeDocument/2006/relationships" type="rect" r:blip="" zOrderOff="10">
          <dgm:adjLst/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60">
        <dgm:if name="Name61" axis="par ch" ptType="all node" func="cnt" op="neq" val="6">
          <dgm:forEach name="Name62" axis="follow" ptType="sibTrans" cnt="1">
            <dgm:layoutNode name="dotNode6">
              <dgm:alg type="sp"/>
              <dgm:shape xmlns:r="http://schemas.openxmlformats.org/officeDocument/2006/relationships" r:blip="">
                <dgm:adjLst/>
              </dgm:shape>
              <dgm:presOf/>
              <dgm:forEach name="Name63" ref="dotRepeat"/>
            </dgm:layoutNode>
          </dgm:forEach>
        </dgm:if>
        <dgm:else name="Name64"/>
      </dgm:choose>
    </dgm:forEach>
    <dgm:forEach name="Name65" axis="ch" ptType="node" st="7" cnt="1">
      <dgm:layoutNode name="txNode7" styleLbl="revTx">
        <dgm:varLst>
          <dgm:bulletEnabled val="1"/>
        </dgm:varLst>
        <dgm:alg type="tx">
          <dgm:param type="txAnchorVert" val="t"/>
        </dgm:alg>
        <dgm:shape xmlns:r="http://schemas.openxmlformats.org/officeDocument/2006/relationships" type="rect" r:blip="" zOrderOff="10">
          <dgm:adjLst/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funnel1">
  <dgm:title val=""/>
  <dgm:desc val=""/>
  <dgm:catLst>
    <dgm:cat type="relationship" pri="2000"/>
    <dgm:cat type="process" pri="2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4"/>
      <dgm:resizeHandles val="exact"/>
    </dgm:varLst>
    <dgm:alg type="composite">
      <dgm:param type="ar" val="1.25"/>
    </dgm:alg>
    <dgm:shape xmlns:r="http://schemas.openxmlformats.org/officeDocument/2006/relationships" r:blip="">
      <dgm:adjLst/>
    </dgm:shape>
    <dgm:presOf/>
    <dgm:choose name="Name1">
      <dgm:if name="Name2" axis="ch" ptType="node" func="cnt" op="equ" val="2">
        <dgm:constrLst>
          <dgm:constr type="w" for="ch" forName="ellipse" refType="w" fact="0.645"/>
          <dgm:constr type="h" for="ch" forName="ellipse" refType="h" fact="0.28"/>
          <dgm:constr type="t" for="ch" forName="ellipse" refType="w" fact="0.0275"/>
          <dgm:constr type="l" for="ch" forName="ellipse" refType="w" fact="0.0265"/>
          <dgm:constr type="w" for="ch" forName="arrow1" refType="w" fact="0.125"/>
          <dgm:constr type="h" for="ch" forName="arrow1" refType="h" fact="0.1"/>
          <dgm:constr type="t" for="ch" forName="arrow1" refType="h" fact="0.72"/>
          <dgm:constr type="l" for="ch" forName="arrow1" refType="w" fact="0.2875"/>
          <dgm:constr type="w" for="ch" forName="rectangle" refType="w" fact="0.6"/>
          <dgm:constr type="h" for="ch" forName="rectangle" refType="w" refFor="ch" refForName="rectangle" fact="0.25"/>
          <dgm:constr type="t" for="ch" forName="rectangle" refType="h" fact="0.8"/>
          <dgm:constr type="l" for="ch" forName="rectangle" refType="w" fact="0.05"/>
          <dgm:constr type="w" for="ch" forName="item1" refType="w" fact="0.35"/>
          <dgm:constr type="h" for="ch" forName="item1" refType="w" fact="0.35"/>
          <dgm:constr type="t" for="ch" forName="item1" refType="h" fact="0.05"/>
          <dgm:constr type="l" for="ch" forName="item1" refType="w" fact="0.125"/>
          <dgm:constr type="primFontSz" for="ch" forName="item1" op="equ" val="65"/>
          <dgm:constr type="w" for="ch" forName="funnel" refType="w" fact="0.7"/>
          <dgm:constr type="h" for="ch" forName="funnel" refType="h" fact="0.7"/>
          <dgm:constr type="t" for="ch" forName="funnel"/>
          <dgm:constr type="l" for="ch" forName="funnel"/>
        </dgm:constrLst>
      </dgm:if>
      <dgm:else name="Name3">
        <dgm:constrLst>
          <dgm:constr type="w" for="ch" forName="ellipse" refType="w" fact="0.645"/>
          <dgm:constr type="h" for="ch" forName="ellipse" refType="h" fact="0.28"/>
          <dgm:constr type="t" for="ch" forName="ellipse" refType="w" fact="0.0275"/>
          <dgm:constr type="l" for="ch" forName="ellipse" refType="w" fact="0.0265"/>
          <dgm:constr type="w" for="ch" forName="arrow1" refType="w" fact="0.125"/>
          <dgm:constr type="h" for="ch" forName="arrow1" refType="h" fact="0.1"/>
          <dgm:constr type="t" for="ch" forName="arrow1" refType="h" fact="0.72"/>
          <dgm:constr type="l" for="ch" forName="arrow1" refType="w" fact="0.2875"/>
          <dgm:constr type="w" for="ch" forName="rectangle" refType="w" fact="0.6"/>
          <dgm:constr type="h" for="ch" forName="rectangle" refType="w" refFor="ch" refForName="rectangle" fact="0.25"/>
          <dgm:constr type="t" for="ch" forName="rectangle" refType="h" fact="0.8"/>
          <dgm:constr type="l" for="ch" forName="rectangle" refType="w" fact="0.05"/>
          <dgm:constr type="primFontSz" for="ch" forName="rectangle" val="65"/>
          <dgm:constr type="w" for="ch" forName="item1" refType="w" fact="0.225"/>
          <dgm:constr type="h" for="ch" forName="item1" refType="w" fact="0.225"/>
          <dgm:constr type="t" for="ch" forName="item1" refType="h" fact="0.336"/>
          <dgm:constr type="l" for="ch" forName="item1" refType="w" fact="0.261"/>
          <dgm:constr type="primFontSz" for="ch" forName="item1" val="65"/>
          <dgm:constr type="w" for="ch" forName="item2" refType="w" fact="0.225"/>
          <dgm:constr type="h" for="ch" forName="item2" refType="w" fact="0.225"/>
          <dgm:constr type="t" for="ch" forName="item2" refType="h" fact="0.125"/>
          <dgm:constr type="l" for="ch" forName="item2" refType="w" fact="0.1"/>
          <dgm:constr type="primFontSz" for="ch" forName="item2" refType="primFontSz" refFor="ch" refForName="item1" op="equ"/>
          <dgm:constr type="w" for="ch" forName="item3" refType="w" fact="0.225"/>
          <dgm:constr type="h" for="ch" forName="item3" refType="w" fact="0.225"/>
          <dgm:constr type="t" for="ch" forName="item3" refType="h" fact="0.057"/>
          <dgm:constr type="l" for="ch" forName="item3" refType="w" fact="0.33"/>
          <dgm:constr type="primFontSz" for="ch" forName="item3" refType="primFontSz" refFor="ch" refForName="item1" op="equ"/>
          <dgm:constr type="w" for="ch" forName="funnel" refType="w" fact="0.7"/>
          <dgm:constr type="h" for="ch" forName="funnel" refType="h" fact="0.7"/>
          <dgm:constr type="t" for="ch" forName="funnel"/>
          <dgm:constr type="l" for="ch" forName="funnel"/>
        </dgm:constrLst>
      </dgm:else>
    </dgm:choose>
    <dgm:ruleLst/>
    <dgm:choose name="Name4">
      <dgm:if name="Name5" axis="ch" ptType="node" func="cnt" op="gte" val="1">
        <dgm:layoutNode name="ellipse" styleLbl="trBgShp">
          <dgm:alg type="sp"/>
          <dgm:shape xmlns:r="http://schemas.openxmlformats.org/officeDocument/2006/relationships" type="ellipse" r:blip="">
            <dgm:adjLst/>
          </dgm:shape>
          <dgm:presOf/>
          <dgm:constrLst/>
          <dgm:ruleLst/>
        </dgm:layoutNode>
        <dgm:layoutNode name="arrow1" styleLbl="fgShp">
          <dgm:alg type="sp"/>
          <dgm:shape xmlns:r="http://schemas.openxmlformats.org/officeDocument/2006/relationships" type="downArrow" r:blip="">
            <dgm:adjLst/>
          </dgm:shape>
          <dgm:presOf/>
          <dgm:constrLst/>
          <dgm:ruleLst/>
        </dgm:layoutNode>
        <dgm:layoutNode name="rectangle" styleLbl="revTx">
          <dgm:varLst>
            <dgm:bulletEnabled val="1"/>
          </dgm:varLst>
          <dgm:alg type="tx">
            <dgm:param type="txAnchorHorzCh" val="ctr"/>
          </dgm:alg>
          <dgm:shape xmlns:r="http://schemas.openxmlformats.org/officeDocument/2006/relationships" type="rect" r:blip="">
            <dgm:adjLst/>
          </dgm:shape>
          <dgm:choose name="Name6">
            <dgm:if name="Name7" axis="ch" ptType="node" func="cnt" op="equ" val="1">
              <dgm:presOf axis="ch desOrSelf" ptType="node node" st="1 1" cnt="1 0"/>
            </dgm:if>
            <dgm:if name="Name8" axis="ch" ptType="node" func="cnt" op="equ" val="2">
              <dgm:presOf axis="ch desOrSelf" ptType="node node" st="2 1" cnt="1 0"/>
            </dgm:if>
            <dgm:if name="Name9" axis="ch" ptType="node" func="cnt" op="equ" val="3">
              <dgm:presOf axis="ch desOrSelf" ptType="node node" st="3 1" cnt="1 0"/>
            </dgm:if>
            <dgm:else name="Name10">
              <dgm:presOf axis="ch desOrSelf" ptType="node node" st="4 1" cnt="1 0"/>
            </dgm:else>
          </dgm:choose>
          <dgm:constrLst/>
          <dgm:ruleLst>
            <dgm:rule type="primFontSz" val="5" fact="NaN" max="NaN"/>
          </dgm:ruleLst>
        </dgm:layoutNode>
        <dgm:forEach name="Name11" axis="ch" ptType="node" st="2" cnt="1">
          <dgm:layoutNode name="item1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12">
              <dgm:if name="Name13" axis="root ch" ptType="all node" func="cnt" op="equ" val="1">
                <dgm:presOf/>
              </dgm:if>
              <dgm:if name="Name14" axis="root ch" ptType="all node" func="cnt" op="equ" val="2">
                <dgm:presOf axis="root ch desOrSelf" ptType="all node node" st="1 1 1" cnt="0 1 0"/>
              </dgm:if>
              <dgm:if name="Name15" axis="root ch" ptType="all node" func="cnt" op="equ" val="3">
                <dgm:presOf axis="root ch desOrSelf" ptType="all node node" st="1 2 1" cnt="0 1 0"/>
              </dgm:if>
              <dgm:else name="Name16">
                <dgm:presOf axis="root ch desOrSelf" ptType="all node node" st="1 3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forEach name="Name17" axis="ch" ptType="node" st="3" cnt="1">
          <dgm:layoutNode name="item2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18">
              <dgm:if name="Name19" axis="root ch" ptType="all node" func="cnt" op="equ" val="1">
                <dgm:presOf/>
              </dgm:if>
              <dgm:if name="Name20" axis="root ch" ptType="all node" func="cnt" op="equ" val="2">
                <dgm:presOf/>
              </dgm:if>
              <dgm:if name="Name21" axis="root ch" ptType="all node" func="cnt" op="equ" val="3">
                <dgm:presOf axis="root ch desOrSelf" ptType="all node node" st="1 1 1" cnt="0 1 0"/>
              </dgm:if>
              <dgm:else name="Name22">
                <dgm:presOf axis="root ch desOrSelf" ptType="all node node" st="1 2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forEach name="Name23" axis="ch" ptType="node" st="4" cnt="1">
          <dgm:layoutNode name="item3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4">
              <dgm:if name="Name25" axis="root ch" ptType="all node" func="cnt" op="equ" val="1">
                <dgm:presOf/>
              </dgm:if>
              <dgm:if name="Name26" axis="root ch" ptType="all node" func="cnt" op="equ" val="2">
                <dgm:presOf/>
              </dgm:if>
              <dgm:if name="Name27" axis="root ch" ptType="all node" func="cnt" op="equ" val="3">
                <dgm:presOf/>
              </dgm:if>
              <dgm:else name="Name28">
                <dgm:presOf axis="root ch desOrSelf" ptType="all node node" st="1 1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layoutNode name="funnel" styleLbl="trAlignAcc1">
          <dgm:alg type="sp"/>
          <dgm:shape xmlns:r="http://schemas.openxmlformats.org/officeDocument/2006/relationships" type="funnel" r:blip="">
            <dgm:adjLst/>
          </dgm:shape>
          <dgm:presOf/>
          <dgm:constrLst/>
          <dgm:ruleLst/>
        </dgm:layoutNode>
      </dgm:if>
      <dgm:else name="Name29"/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process2">
  <dgm:title val=""/>
  <dgm:desc val=""/>
  <dgm:catLst>
    <dgm:cat type="process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resizeHandles val="exact"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h" for="ch" ptType="node" refType="h"/>
      <dgm:constr type="h" for="ch" ptType="sibTrans" refType="h" refFor="ch" refPtType="node" fact="0.5"/>
      <dgm:constr type="w" for="ch" ptType="node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choose name="Name0">
          <dgm:if name="Name1" axis="root des" ptType="all node" func="maxDepth" op="gt" val="1">
            <dgm:alg type="tx">
              <dgm:param type="parTxLTRAlign" val="l"/>
              <dgm:param type="parTxRTLAlign" val="r"/>
              <dgm:param type="txAnchorVertCh" val="mid"/>
            </dgm:alg>
          </dgm:if>
          <dgm:else name="Name2">
            <dgm:alg type="tx"/>
          </dgm:else>
        </dgm:choose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w" refType="h" fact="1.8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w" val="NaN" fact="4" max="NaN"/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w" refType="h" fact="0.9"/>
            <dgm:constr type="connDist"/>
            <dgm:constr type="wArH" refType="w" fact="0.5"/>
            <dgm:constr type="hArH" refType="w"/>
            <dgm:constr type="stemThick" refType="w" fact="0.6"/>
            <dgm:constr type="begPad" refType="connDist" fact="0.125"/>
            <dgm:constr type="endPad" refType="connDist" fact="0.125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9/3/layout/DescendingProcess">
  <dgm:title val=""/>
  <dgm:desc val=""/>
  <dgm:catLst>
    <dgm:cat type="process" pri="235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clrData>
  <dgm:layoutNode name="Name0">
    <dgm:varLst>
      <dgm:chMax val="7"/>
      <dgm:chPref val="5"/>
    </dgm:varLst>
    <dgm:alg type="composite">
      <dgm:param type="ar" val="1.1"/>
    </dgm:alg>
    <dgm:shape xmlns:r="http://schemas.openxmlformats.org/officeDocument/2006/relationships" r:blip="">
      <dgm:adjLst/>
    </dgm:shape>
    <dgm:choose name="Name1">
      <dgm:if name="Name2" axis="ch" ptType="node" func="cnt" op="equ" val="1">
        <dgm:constrLst>
          <dgm:constr type="primFontSz" for="ch" ptType="node" op="equ" val="65"/>
          <dgm:constr type="w" for="ch" forName="arrowNode" refType="w" fact="0.75"/>
          <dgm:constr type="h" for="ch" forName="arrowNode" refType="h"/>
          <dgm:constr type="l" for="ch" forName="arrowNode" refType="w" fact="0.07"/>
          <dgm:constr type="t" for="ch" forName="arrowNode"/>
          <dgm:constr type="l" for="ch" forName="txNode1" refType="w" fact="0"/>
          <dgm:constr type="t" for="ch" forName="txNode1" refType="h" fact="0"/>
          <dgm:constr type="r" for="ch" forName="txNode1" refType="w" fact="0.37"/>
          <dgm:constr type="h" for="ch" forName="txNode1" refType="h" fact="0.16"/>
        </dgm:constrLst>
      </dgm:if>
      <dgm:if name="Name3" axis="ch" ptType="node" func="cnt" op="equ" val="2">
        <dgm:constrLst>
          <dgm:constr type="primFontSz" for="ch" ptType="node" op="equ" val="65"/>
          <dgm:constr type="w" for="ch" forName="arrowNode" refType="w" fact="0.75"/>
          <dgm:constr type="h" for="ch" forName="arrowNode" refType="h"/>
          <dgm:constr type="l" for="ch" forName="arrowNode" refType="w" fact="0.07"/>
          <dgm:constr type="t" for="ch" forName="arrowNode"/>
          <dgm:constr type="l" for="ch" forName="txNode1" refType="w" fact="0"/>
          <dgm:constr type="t" for="ch" forName="txNode1" refType="h" fact="0"/>
          <dgm:constr type="r" for="ch" forName="txNode1" refType="w" fact="0.37"/>
          <dgm:constr type="h" for="ch" forName="txNode1" refType="h" fact="0.16"/>
          <dgm:constr type="l" for="ch" forName="txNode2" refType="w" fact="0.5"/>
          <dgm:constr type="b" for="ch" forName="txNode2" refType="h"/>
          <dgm:constr type="r" for="ch" forName="txNode2" refType="w"/>
          <dgm:constr type="h" for="ch" forName="txNode2" refType="h" fact="0.16"/>
        </dgm:constrLst>
      </dgm:if>
      <dgm:if name="Name4" axis="ch" ptType="node" func="cnt" op="equ" val="3">
        <dgm:constrLst>
          <dgm:constr type="primFontSz" for="ch" ptType="node" op="equ" val="65"/>
          <dgm:constr type="w" for="ch" forName="arrowNode" refType="w" fact="0.75"/>
          <dgm:constr type="h" for="ch" forName="arrowNode" refType="h"/>
          <dgm:constr type="l" for="ch" forName="arrowNode" refType="w" fact="0.07"/>
          <dgm:constr type="t" for="ch" forName="arrowNode"/>
          <dgm:constr type="l" for="ch" forName="txNode1" refType="w" fact="0"/>
          <dgm:constr type="t" for="ch" forName="txNode1" refType="h" fact="0"/>
          <dgm:constr type="r" for="ch" forName="txNode1" refType="w" fact="0.37"/>
          <dgm:constr type="h" for="ch" forName="txNode1" refType="h" fact="0.16"/>
          <dgm:constr type="l" for="ch" forName="txNode2" refType="w" fact="0.56"/>
          <dgm:constr type="ctrY" for="ch" forName="txNode2" refType="h" fact="0.3992"/>
          <dgm:constr type="r" for="ch" forName="txNode2" refType="w"/>
          <dgm:constr type="h" for="ch" forName="txNode2" refType="h" fact="0.16"/>
          <dgm:constr type="l" for="ch" forName="txNode3" refType="w" fact="0.5"/>
          <dgm:constr type="b" for="ch" forName="txNode3" refType="h"/>
          <dgm:constr type="r" for="ch" forName="txNode3" refType="w"/>
          <dgm:constr type="h" for="ch" forName="txNode3" refType="h" fact="0.16"/>
          <dgm:constr type="ctrX" for="ch" forName="dotNode2" refType="w" fact="0.4782"/>
          <dgm:constr type="ctrY" for="ch" forName="dotNode2" refType="h" fact="0.3992"/>
          <dgm:constr type="h" for="ch" forName="dotNode2" refType="h" fact="0.0218"/>
          <dgm:constr type="w" for="ch" forName="dotNode2" refType="h" refFor="ch" refForName="dotNode2"/>
        </dgm:constrLst>
      </dgm:if>
      <dgm:if name="Name5" axis="ch" ptType="node" func="cnt" op="equ" val="4">
        <dgm:constrLst>
          <dgm:constr type="primFontSz" for="ch" ptType="node" op="equ" val="65"/>
          <dgm:constr type="w" for="ch" forName="arrowNode" refType="w" fact="0.75"/>
          <dgm:constr type="h" for="ch" forName="arrowNode" refType="h"/>
          <dgm:constr type="l" for="ch" forName="arrowNode" refType="w" fact="0.07"/>
          <dgm:constr type="t" for="ch" forName="arrowNode"/>
          <dgm:constr type="l" for="ch" forName="txNode1" refType="w" fact="0"/>
          <dgm:constr type="t" for="ch" forName="txNode1" refType="h" fact="0"/>
          <dgm:constr type="r" for="ch" forName="txNode1" refType="w" fact="0.37"/>
          <dgm:constr type="h" for="ch" forName="txNode1" refType="h" fact="0.16"/>
          <dgm:constr type="l" for="ch" forName="txNode2" refType="w" fact="0.49"/>
          <dgm:constr type="ctrY" for="ch" forName="txNode2" refType="h" fact="0.3153"/>
          <dgm:constr type="r" for="ch" forName="txNode2" refType="w"/>
          <dgm:constr type="h" for="ch" forName="txNode2" refType="h" fact="0.16"/>
          <dgm:constr type="l" for="ch" forName="txNode3" refType="w" fact="0"/>
          <dgm:constr type="ctrY" for="ch" forName="txNode3" refType="h" fact="0.5004"/>
          <dgm:constr type="r" for="ch" forName="txNode3" refType="w" fact="0.5"/>
          <dgm:constr type="h" for="ch" forName="txNode3" refType="h" fact="0.16"/>
          <dgm:constr type="l" for="ch" forName="txNode4" refType="w" fact="0.5"/>
          <dgm:constr type="b" for="ch" forName="txNode4" refType="h"/>
          <dgm:constr type="r" for="ch" forName="txNode4" refType="w"/>
          <dgm:constr type="h" for="ch" forName="txNode4" refType="h" fact="0.16"/>
          <dgm:constr type="ctrX" for="ch" forName="dotNode2" refType="w" fact="0.39"/>
          <dgm:constr type="ctrY" for="ch" forName="dotNode2" refType="h" fact="0.3153"/>
          <dgm:constr type="h" for="ch" forName="dotNode2" refType="h" fact="0.0218"/>
          <dgm:constr type="w" for="ch" forName="dotNode2" refType="h" refFor="ch" refForName="dotNode2"/>
          <dgm:constr type="ctrX" for="ch" forName="dotNode3" refType="w" fact="0.5626"/>
          <dgm:constr type="ctrY" for="ch" forName="dotNode3" refType="h" fact="0.5004"/>
          <dgm:constr type="h" for="ch" forName="dotNode3" refType="h" fact="0.0218"/>
          <dgm:constr type="w" for="ch" forName="dotNode3" refType="h" refFor="ch" refForName="dotNode3"/>
        </dgm:constrLst>
      </dgm:if>
      <dgm:if name="Name6" axis="ch" ptType="node" func="cnt" op="equ" val="5">
        <dgm:constrLst>
          <dgm:constr type="primFontSz" for="ch" ptType="node" op="equ" val="65"/>
          <dgm:constr type="w" for="ch" forName="arrowNode" refType="w" fact="0.75"/>
          <dgm:constr type="h" for="ch" forName="arrowNode" refType="h"/>
          <dgm:constr type="l" for="ch" forName="arrowNode" refType="w" fact="0.07"/>
          <dgm:constr type="t" for="ch" forName="arrowNode"/>
          <dgm:constr type="l" for="ch" forName="txNode1" refType="w" fact="0"/>
          <dgm:constr type="t" for="ch" forName="txNode1" refType="h" fact="0"/>
          <dgm:constr type="r" for="ch" forName="txNode1" refType="w" fact="0.37"/>
          <dgm:constr type="h" for="ch" forName="txNode1" refType="h" fact="0.16"/>
          <dgm:constr type="l" for="ch" forName="txNode2" refType="w" fact="0.46"/>
          <dgm:constr type="ctrY" for="ch" forName="txNode2" refType="h" fact="0.2885"/>
          <dgm:constr type="r" for="ch" forName="txNode2" refType="w"/>
          <dgm:constr type="h" for="ch" forName="txNode2" refType="h" fact="0.16"/>
          <dgm:constr type="l" for="ch" forName="txNode3" refType="w" fact="0"/>
          <dgm:constr type="ctrY" for="ch" forName="txNode3" refType="h" fact="0.4089"/>
          <dgm:constr type="r" for="ch" forName="txNode3" refType="w" fact="0.43"/>
          <dgm:constr type="h" for="ch" forName="txNode3" refType="h" fact="0.16"/>
          <dgm:constr type="l" for="ch" forName="txNode4" refType="w" fact="0.67"/>
          <dgm:constr type="ctrY" for="ch" forName="txNode4" refType="h" fact="0.5497"/>
          <dgm:constr type="r" for="ch" forName="txNode4" refType="w"/>
          <dgm:constr type="h" for="ch" forName="txNode4" refType="h" fact="0.16"/>
          <dgm:constr type="l" for="ch" forName="txNode5" refType="w" fact="0.5"/>
          <dgm:constr type="b" for="ch" forName="txNode5" refType="h"/>
          <dgm:constr type="r" for="ch" forName="txNode5" refType="w"/>
          <dgm:constr type="h" for="ch" forName="txNode5" refType="h" fact="0.16"/>
          <dgm:constr type="ctrX" for="ch" forName="dotNode2" refType="w" fact="0.3565"/>
          <dgm:constr type="ctrY" for="ch" forName="dotNode2" refType="h" fact="0.2885"/>
          <dgm:constr type="h" for="ch" forName="dotNode2" refType="h" fact="0.0218"/>
          <dgm:constr type="w" for="ch" forName="dotNode2" refType="h" refFor="ch" refForName="dotNode2"/>
          <dgm:constr type="ctrX" for="ch" forName="dotNode3" refType="w" fact="0.4922"/>
          <dgm:constr type="ctrY" for="ch" forName="dotNode3" refType="h" fact="0.4089"/>
          <dgm:constr type="h" for="ch" forName="dotNode3" refType="h" fact="0.0218"/>
          <dgm:constr type="w" for="ch" forName="dotNode3" refType="h" refFor="ch" refForName="dotNode3"/>
          <dgm:constr type="ctrX" for="ch" forName="dotNode4" refType="w" fact="0.5939"/>
          <dgm:constr type="ctrY" for="ch" forName="dotNode4" refType="h" fact="0.5497"/>
          <dgm:constr type="h" for="ch" forName="dotNode4" refType="h" fact="0.0218"/>
          <dgm:constr type="w" for="ch" forName="dotNode4" refType="h" refFor="ch" refForName="dotNode4"/>
        </dgm:constrLst>
      </dgm:if>
      <dgm:if name="Name7" axis="ch" ptType="node" func="cnt" op="equ" val="6">
        <dgm:constrLst>
          <dgm:constr type="primFontSz" for="ch" ptType="node" op="equ" val="65"/>
          <dgm:constr type="w" for="ch" forName="arrowNode" refType="w" fact="0.75"/>
          <dgm:constr type="h" for="ch" forName="arrowNode" refType="h"/>
          <dgm:constr type="l" for="ch" forName="arrowNode" refType="w" fact="0.07"/>
          <dgm:constr type="t" for="ch" forName="arrowNode"/>
          <dgm:constr type="l" for="ch" forName="txNode1" refType="w" fact="0"/>
          <dgm:constr type="t" for="ch" forName="txNode1" refType="h" fact="0"/>
          <dgm:constr type="r" for="ch" forName="txNode1" refType="w" fact="0.37"/>
          <dgm:constr type="h" for="ch" forName="txNode1" refType="h" fact="0.16"/>
          <dgm:constr type="l" for="ch" forName="txNode2" refType="w" fact="0.45"/>
          <dgm:constr type="ctrY" for="ch" forName="txNode2" refType="h" fact="0.2693"/>
          <dgm:constr type="r" for="ch" forName="txNode2" refType="w"/>
          <dgm:constr type="h" for="ch" forName="txNode2" refType="h" fact="0.16"/>
          <dgm:constr type="l" for="ch" forName="txNode3" refType="w" fact="0"/>
          <dgm:constr type="ctrY" for="ch" forName="txNode3" refType="h" fact="0.3638"/>
          <dgm:constr type="r" for="ch" forName="txNode3" refType="w" fact="0.37"/>
          <dgm:constr type="h" for="ch" forName="txNode3" refType="h" fact="0.16"/>
          <dgm:constr type="l" for="ch" forName="txNode4" refType="w" fact="0.63"/>
          <dgm:constr type="ctrY" for="ch" forName="txNode4" refType="h" fact="0.4744"/>
          <dgm:constr type="r" for="ch" forName="txNode4" refType="w"/>
          <dgm:constr type="h" for="ch" forName="txNode4" refType="h" fact="0.16"/>
          <dgm:constr type="l" for="ch" forName="txNode5" refType="w" fact="0"/>
          <dgm:constr type="ctrY" for="ch" forName="txNode5" refType="h" fact="0.5961"/>
          <dgm:constr type="r" for="ch" forName="txNode5" refType="w" fact="0.55"/>
          <dgm:constr type="h" for="ch" forName="txNode5" refType="h" fact="0.16"/>
          <dgm:constr type="l" for="ch" forName="txNode6" refType="w" fact="0.5"/>
          <dgm:constr type="b" for="ch" forName="txNode6" refType="h"/>
          <dgm:constr type="r" for="ch" forName="txNode6" refType="w"/>
          <dgm:constr type="h" for="ch" forName="txNode6" refType="h" fact="0.16"/>
          <dgm:constr type="ctrX" for="ch" forName="dotNode2" refType="w" fact="0.33"/>
          <dgm:constr type="ctrY" for="ch" forName="dotNode2" refType="h" fact="0.2693"/>
          <dgm:constr type="h" for="ch" forName="dotNode2" refType="h" fact="0.0218"/>
          <dgm:constr type="w" for="ch" forName="dotNode2" refType="h" refFor="ch" refForName="dotNode2"/>
          <dgm:constr type="ctrX" for="ch" forName="dotNode3" refType="w" fact="0.4419"/>
          <dgm:constr type="ctrY" for="ch" forName="dotNode3" refType="h" fact="0.3638"/>
          <dgm:constr type="h" for="ch" forName="dotNode3" refType="h" fact="0.0218"/>
          <dgm:constr type="w" for="ch" forName="dotNode3" refType="h" refFor="ch" refForName="dotNode3"/>
          <dgm:constr type="ctrX" for="ch" forName="dotNode4" refType="w" fact="0.5425"/>
          <dgm:constr type="ctrY" for="ch" forName="dotNode4" refType="h" fact="0.4744"/>
          <dgm:constr type="h" for="ch" forName="dotNode4" refType="h" fact="0.0218"/>
          <dgm:constr type="w" for="ch" forName="dotNode4" refType="h" refFor="ch" refForName="dotNode4"/>
          <dgm:constr type="ctrX" for="ch" forName="dotNode5" refType="w" fact="0.6153"/>
          <dgm:constr type="ctrY" for="ch" forName="dotNode5" refType="h" fact="0.5961"/>
          <dgm:constr type="h" for="ch" forName="dotNode5" refType="h" fact="0.0218"/>
          <dgm:constr type="w" for="ch" forName="dotNode5" refType="h" refFor="ch" refForName="dotNode5"/>
        </dgm:constrLst>
      </dgm:if>
      <dgm:else name="Name8">
        <dgm:constrLst>
          <dgm:constr type="primFontSz" for="ch" ptType="node" op="equ" val="65"/>
          <dgm:constr type="w" for="ch" forName="arrowNode" refType="w" fact="0.75"/>
          <dgm:constr type="h" for="ch" forName="arrowNode" refType="h"/>
          <dgm:constr type="l" for="ch" forName="arrowNode" refType="w" fact="0.07"/>
          <dgm:constr type="t" for="ch" forName="arrowNode"/>
          <dgm:constr type="l" for="ch" forName="txNode1" refType="w" fact="0"/>
          <dgm:constr type="t" for="ch" forName="txNode1" refType="h" fact="0"/>
          <dgm:constr type="r" for="ch" forName="txNode1" refType="w" fact="0.37"/>
          <dgm:constr type="h" for="ch" forName="txNode1" refType="h" fact="0.16"/>
          <dgm:constr type="l" for="ch" forName="txNode2" refType="w" fact="0.44"/>
          <dgm:constr type="ctrY" for="ch" forName="txNode2" refType="h" fact="0.2693"/>
          <dgm:constr type="r" for="ch" forName="txNode2" refType="w"/>
          <dgm:constr type="h" for="ch" forName="txNode2" refType="h" fact="0.16"/>
          <dgm:constr type="l" for="ch" forName="txNode3" refType="w" fact="0"/>
          <dgm:constr type="ctrY" for="ch" forName="txNode3" refType="h" fact="0.3424"/>
          <dgm:constr type="r" for="ch" forName="txNode3" refType="w" fact="0.33"/>
          <dgm:constr type="h" for="ch" forName="txNode3" refType="h" fact="0.16"/>
          <dgm:constr type="l" for="ch" forName="txNode4" refType="w" fact="0.61"/>
          <dgm:constr type="ctrY" for="ch" forName="txNode4" refType="h" fact="0.4276"/>
          <dgm:constr type="r" for="ch" forName="txNode4" refType="w"/>
          <dgm:constr type="h" for="ch" forName="txNode4" refType="h" fact="0.16"/>
          <dgm:constr type="l" for="ch" forName="txNode5" refType="w" fact="0"/>
          <dgm:constr type="ctrY" for="ch" forName="txNode5" refType="h" fact="0.5218"/>
          <dgm:constr type="r" for="ch" forName="txNode5" refType="w" fact="0.5"/>
          <dgm:constr type="h" for="ch" forName="txNode5" refType="h" fact="0.16"/>
          <dgm:constr type="l" for="ch" forName="txNode6" refType="w" fact="0.71"/>
          <dgm:constr type="ctrY" for="ch" forName="txNode6" refType="h" fact="0.6179"/>
          <dgm:constr type="r" for="ch" forName="txNode6" refType="w"/>
          <dgm:constr type="h" for="ch" forName="txNode6" refType="h" fact="0.16"/>
          <dgm:constr type="l" for="ch" forName="txNode7" refType="w" fact="0.5"/>
          <dgm:constr type="b" for="ch" forName="txNode7" refType="h"/>
          <dgm:constr type="r" for="ch" forName="txNode7" refType="w"/>
          <dgm:constr type="h" for="ch" forName="txNode7" refType="h" fact="0.16"/>
          <dgm:constr type="ctrX" for="ch" forName="dotNode2" refType="w" fact="0.33"/>
          <dgm:constr type="ctrY" for="ch" forName="dotNode2" refType="h" fact="0.2693"/>
          <dgm:constr type="h" for="ch" forName="dotNode2" refType="h" fact="0.0218"/>
          <dgm:constr type="w" for="ch" forName="dotNode2" refType="h" refFor="ch" refForName="dotNode2"/>
          <dgm:constr type="ctrX" for="ch" forName="dotNode3" refType="w" fact="0.425"/>
          <dgm:constr type="ctrY" for="ch" forName="dotNode3" refType="h" fact="0.3424"/>
          <dgm:constr type="h" for="ch" forName="dotNode3" refType="h" fact="0.0218"/>
          <dgm:constr type="w" for="ch" forName="dotNode3" refType="h" refFor="ch" refForName="dotNode3"/>
          <dgm:constr type="ctrX" for="ch" forName="dotNode4" refType="w" fact="0.505"/>
          <dgm:constr type="ctrY" for="ch" forName="dotNode4" refType="h" fact="0.4276"/>
          <dgm:constr type="h" for="ch" forName="dotNode4" refType="h" fact="0.0218"/>
          <dgm:constr type="w" for="ch" forName="dotNode4" refType="h" refFor="ch" refForName="dotNode4"/>
          <dgm:constr type="ctrX" for="ch" forName="dotNode5" refType="w" fact="0.5742"/>
          <dgm:constr type="ctrY" for="ch" forName="dotNode5" refType="h" fact="0.5218"/>
          <dgm:constr type="h" for="ch" forName="dotNode5" refType="h" fact="0.0218"/>
          <dgm:constr type="w" for="ch" forName="dotNode5" refType="h" refFor="ch" refForName="dotNode5"/>
          <dgm:constr type="ctrX" for="ch" forName="dotNode6" refType="w" fact="0.63"/>
          <dgm:constr type="ctrY" for="ch" forName="dotNode6" refType="h" fact="0.6179"/>
          <dgm:constr type="h" for="ch" forName="dotNode6" refType="h" fact="0.0218"/>
          <dgm:constr type="w" for="ch" forName="dotNode6" refType="h" refFor="ch" refForName="dotNode6"/>
        </dgm:constrLst>
      </dgm:else>
    </dgm:choose>
    <dgm:forEach name="Name9" axis="self" ptType="parTrans">
      <dgm:forEach name="Name10" axis="self" ptType="sibTrans" st="2">
        <dgm:forEach name="dotRepeat" axis="self">
          <dgm:layoutNode name="dotRepeatNode" styleLbl="fgShp">
            <dgm:alg type="sp"/>
            <dgm:shape xmlns:r="http://schemas.openxmlformats.org/officeDocument/2006/relationships" type="ellipse" r:blip="">
              <dgm:adjLst/>
            </dgm:shape>
            <dgm:presOf axis="self"/>
          </dgm:layoutNode>
        </dgm:forEach>
      </dgm:forEach>
    </dgm:forEach>
    <dgm:choose name="Name11">
      <dgm:if name="Name12" axis="ch" ptType="node" func="cnt" op="gte" val="1">
        <dgm:layoutNode name="arrowNode" styleLbl="node1">
          <dgm:alg type="sp"/>
          <dgm:shape xmlns:r="http://schemas.openxmlformats.org/officeDocument/2006/relationships" rot="73.2729" type="swooshArrow" r:blip="">
            <dgm:adjLst>
              <dgm:adj idx="1" val="0.1631"/>
              <dgm:adj idx="2" val="0.3137"/>
            </dgm:adjLst>
          </dgm:shape>
          <dgm:presOf/>
        </dgm:layoutNode>
      </dgm:if>
      <dgm:else name="Name13"/>
    </dgm:choose>
    <dgm:forEach name="Name14" axis="ch" ptType="node" cnt="1">
      <dgm:layoutNode name="txNode1" styleLbl="revTx">
        <dgm:varLst>
          <dgm:bulletEnabled val="1"/>
        </dgm:varLst>
        <dgm:alg type="tx">
          <dgm:param type="txAnchorVert" val="b"/>
        </dgm:alg>
        <dgm:shape xmlns:r="http://schemas.openxmlformats.org/officeDocument/2006/relationships" type="rect" r:blip="" zOrderOff="10">
          <dgm:adjLst/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15" axis="ch" ptType="node" st="2" cnt="1">
      <dgm:layoutNode name="txNode2" styleLbl="revTx">
        <dgm:varLst>
          <dgm:bulletEnabled val="1"/>
        </dgm:varLst>
        <dgm:choose name="Name16">
          <dgm:if name="Name17" axis="self" ptType="node" func="revPos" op="equ" val="1">
            <dgm:alg type="tx">
              <dgm:param type="txAnchorVert" val="t"/>
            </dgm:alg>
          </dgm:if>
          <dgm:if name="Name18" axis="self" ptType="node" func="posOdd" op="equ" val="1">
            <dgm:alg type="tx">
              <dgm:param type="parTxLTRAlign" val="r"/>
              <dgm:param type="parTxRTLAlign" val="r"/>
            </dgm:alg>
          </dgm:if>
          <dgm:else name="Name19">
            <dgm:alg type="tx">
              <dgm:param type="parTxLTRAlign" val="l"/>
              <dgm:param type="parTxRTLAlign" val="l"/>
            </dgm:alg>
          </dgm:else>
        </dgm:choose>
        <dgm:shape xmlns:r="http://schemas.openxmlformats.org/officeDocument/2006/relationships" type="rect" r:blip="" zOrderOff="10">
          <dgm:adjLst/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20">
        <dgm:if name="Name21" axis="par ch" ptType="all node" func="cnt" op="neq" val="2">
          <dgm:forEach name="Name22" axis="follow" ptType="sibTrans" cnt="1">
            <dgm:layoutNode name="dotNode2">
              <dgm:alg type="sp"/>
              <dgm:shape xmlns:r="http://schemas.openxmlformats.org/officeDocument/2006/relationships" r:blip="">
                <dgm:adjLst/>
              </dgm:shape>
              <dgm:presOf/>
              <dgm:forEach name="Name23" ref="dotRepeat"/>
            </dgm:layoutNode>
          </dgm:forEach>
        </dgm:if>
        <dgm:else name="Name24"/>
      </dgm:choose>
    </dgm:forEach>
    <dgm:forEach name="Name25" axis="ch" ptType="node" st="3" cnt="1">
      <dgm:layoutNode name="txNode3" styleLbl="revTx">
        <dgm:varLst>
          <dgm:bulletEnabled val="1"/>
        </dgm:varLst>
        <dgm:choose name="Name26">
          <dgm:if name="Name27" axis="self" ptType="node" func="revPos" op="equ" val="1">
            <dgm:alg type="tx">
              <dgm:param type="txAnchorVert" val="t"/>
            </dgm:alg>
          </dgm:if>
          <dgm:if name="Name28" axis="self" ptType="node" func="posOdd" op="equ" val="1">
            <dgm:alg type="tx">
              <dgm:param type="parTxLTRAlign" val="r"/>
              <dgm:param type="parTxRTLAlign" val="r"/>
            </dgm:alg>
          </dgm:if>
          <dgm:else name="Name29">
            <dgm:alg type="tx">
              <dgm:param type="parTxLTRAlign" val="l"/>
              <dgm:param type="parTxRTLAlign" val="l"/>
            </dgm:alg>
          </dgm:else>
        </dgm:choose>
        <dgm:shape xmlns:r="http://schemas.openxmlformats.org/officeDocument/2006/relationships" type="rect" r:blip="" zOrderOff="10">
          <dgm:adjLst/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30">
        <dgm:if name="Name31" axis="par ch" ptType="all node" func="cnt" op="neq" val="3">
          <dgm:forEach name="Name32" axis="follow" ptType="sibTrans" cnt="1">
            <dgm:layoutNode name="dotNode3">
              <dgm:alg type="sp"/>
              <dgm:shape xmlns:r="http://schemas.openxmlformats.org/officeDocument/2006/relationships" r:blip="">
                <dgm:adjLst/>
              </dgm:shape>
              <dgm:presOf/>
              <dgm:forEach name="Name33" ref="dotRepeat"/>
            </dgm:layoutNode>
          </dgm:forEach>
        </dgm:if>
        <dgm:else name="Name34"/>
      </dgm:choose>
    </dgm:forEach>
    <dgm:forEach name="Name35" axis="ch" ptType="node" st="4" cnt="1">
      <dgm:layoutNode name="txNode4" styleLbl="revTx">
        <dgm:varLst>
          <dgm:bulletEnabled val="1"/>
        </dgm:varLst>
        <dgm:choose name="Name36">
          <dgm:if name="Name37" axis="self" ptType="node" func="revPos" op="equ" val="1">
            <dgm:alg type="tx">
              <dgm:param type="txAnchorVert" val="t"/>
            </dgm:alg>
          </dgm:if>
          <dgm:if name="Name38" axis="self" ptType="node" func="posOdd" op="equ" val="1">
            <dgm:alg type="tx">
              <dgm:param type="parTxLTRAlign" val="r"/>
              <dgm:param type="parTxRTLAlign" val="r"/>
            </dgm:alg>
          </dgm:if>
          <dgm:else name="Name39">
            <dgm:alg type="tx">
              <dgm:param type="parTxLTRAlign" val="l"/>
              <dgm:param type="parTxRTLAlign" val="l"/>
            </dgm:alg>
          </dgm:else>
        </dgm:choose>
        <dgm:shape xmlns:r="http://schemas.openxmlformats.org/officeDocument/2006/relationships" type="rect" r:blip="" zOrderOff="10">
          <dgm:adjLst/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40">
        <dgm:if name="Name41" axis="par ch" ptType="all node" func="cnt" op="neq" val="4">
          <dgm:forEach name="Name42" axis="follow" ptType="sibTrans" cnt="1">
            <dgm:layoutNode name="dotNode4">
              <dgm:alg type="sp"/>
              <dgm:shape xmlns:r="http://schemas.openxmlformats.org/officeDocument/2006/relationships" r:blip="">
                <dgm:adjLst/>
              </dgm:shape>
              <dgm:presOf/>
              <dgm:forEach name="Name43" ref="dotRepeat"/>
            </dgm:layoutNode>
          </dgm:forEach>
        </dgm:if>
        <dgm:else name="Name44"/>
      </dgm:choose>
    </dgm:forEach>
    <dgm:forEach name="Name45" axis="ch" ptType="node" st="5" cnt="1">
      <dgm:layoutNode name="txNode5" styleLbl="revTx">
        <dgm:varLst>
          <dgm:bulletEnabled val="1"/>
        </dgm:varLst>
        <dgm:choose name="Name46">
          <dgm:if name="Name47" axis="self" ptType="node" func="revPos" op="equ" val="1">
            <dgm:alg type="tx">
              <dgm:param type="txAnchorVert" val="t"/>
            </dgm:alg>
          </dgm:if>
          <dgm:if name="Name48" axis="self" ptType="node" func="posOdd" op="equ" val="1">
            <dgm:alg type="tx">
              <dgm:param type="parTxLTRAlign" val="r"/>
              <dgm:param type="parTxRTLAlign" val="r"/>
            </dgm:alg>
          </dgm:if>
          <dgm:else name="Name49">
            <dgm:alg type="tx">
              <dgm:param type="parTxLTRAlign" val="l"/>
              <dgm:param type="parTxRTLAlign" val="l"/>
            </dgm:alg>
          </dgm:else>
        </dgm:choose>
        <dgm:shape xmlns:r="http://schemas.openxmlformats.org/officeDocument/2006/relationships" type="rect" r:blip="" zOrderOff="10">
          <dgm:adjLst/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50">
        <dgm:if name="Name51" axis="par ch" ptType="all node" func="cnt" op="neq" val="5">
          <dgm:forEach name="Name52" axis="follow" ptType="sibTrans" cnt="1">
            <dgm:layoutNode name="dotNode5">
              <dgm:alg type="sp"/>
              <dgm:shape xmlns:r="http://schemas.openxmlformats.org/officeDocument/2006/relationships" r:blip="">
                <dgm:adjLst/>
              </dgm:shape>
              <dgm:presOf/>
              <dgm:forEach name="Name53" ref="dotRepeat"/>
            </dgm:layoutNode>
          </dgm:forEach>
        </dgm:if>
        <dgm:else name="Name54"/>
      </dgm:choose>
    </dgm:forEach>
    <dgm:forEach name="Name55" axis="ch" ptType="node" st="6" cnt="1">
      <dgm:layoutNode name="txNode6" styleLbl="revTx">
        <dgm:varLst>
          <dgm:bulletEnabled val="1"/>
        </dgm:varLst>
        <dgm:choose name="Name56">
          <dgm:if name="Name57" axis="self" ptType="node" func="revPos" op="equ" val="1">
            <dgm:alg type="tx">
              <dgm:param type="txAnchorVert" val="t"/>
            </dgm:alg>
          </dgm:if>
          <dgm:if name="Name58" axis="self" ptType="node" func="posOdd" op="equ" val="1">
            <dgm:alg type="tx">
              <dgm:param type="parTxLTRAlign" val="r"/>
              <dgm:param type="parTxRTLAlign" val="r"/>
            </dgm:alg>
          </dgm:if>
          <dgm:else name="Name59">
            <dgm:alg type="tx">
              <dgm:param type="parTxLTRAlign" val="l"/>
              <dgm:param type="parTxRTLAlign" val="l"/>
            </dgm:alg>
          </dgm:else>
        </dgm:choose>
        <dgm:shape xmlns:r="http://schemas.openxmlformats.org/officeDocument/2006/relationships" type="rect" r:blip="" zOrderOff="10">
          <dgm:adjLst/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60">
        <dgm:if name="Name61" axis="par ch" ptType="all node" func="cnt" op="neq" val="6">
          <dgm:forEach name="Name62" axis="follow" ptType="sibTrans" cnt="1">
            <dgm:layoutNode name="dotNode6">
              <dgm:alg type="sp"/>
              <dgm:shape xmlns:r="http://schemas.openxmlformats.org/officeDocument/2006/relationships" r:blip="">
                <dgm:adjLst/>
              </dgm:shape>
              <dgm:presOf/>
              <dgm:forEach name="Name63" ref="dotRepeat"/>
            </dgm:layoutNode>
          </dgm:forEach>
        </dgm:if>
        <dgm:else name="Name64"/>
      </dgm:choose>
    </dgm:forEach>
    <dgm:forEach name="Name65" axis="ch" ptType="node" st="7" cnt="1">
      <dgm:layoutNode name="txNode7" styleLbl="revTx">
        <dgm:varLst>
          <dgm:bulletEnabled val="1"/>
        </dgm:varLst>
        <dgm:alg type="tx">
          <dgm:param type="txAnchorVert" val="t"/>
        </dgm:alg>
        <dgm:shape xmlns:r="http://schemas.openxmlformats.org/officeDocument/2006/relationships" type="rect" r:blip="" zOrderOff="10">
          <dgm:adjLst/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9/3/layout/DescendingProcess">
  <dgm:title val=""/>
  <dgm:desc val=""/>
  <dgm:catLst>
    <dgm:cat type="process" pri="235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clrData>
  <dgm:layoutNode name="Name0">
    <dgm:varLst>
      <dgm:chMax val="7"/>
      <dgm:chPref val="5"/>
    </dgm:varLst>
    <dgm:alg type="composite">
      <dgm:param type="ar" val="1.1"/>
    </dgm:alg>
    <dgm:shape xmlns:r="http://schemas.openxmlformats.org/officeDocument/2006/relationships" r:blip="">
      <dgm:adjLst/>
    </dgm:shape>
    <dgm:choose name="Name1">
      <dgm:if name="Name2" axis="ch" ptType="node" func="cnt" op="equ" val="1">
        <dgm:constrLst>
          <dgm:constr type="primFontSz" for="ch" ptType="node" op="equ" val="65"/>
          <dgm:constr type="w" for="ch" forName="arrowNode" refType="w" fact="0.75"/>
          <dgm:constr type="h" for="ch" forName="arrowNode" refType="h"/>
          <dgm:constr type="l" for="ch" forName="arrowNode" refType="w" fact="0.07"/>
          <dgm:constr type="t" for="ch" forName="arrowNode"/>
          <dgm:constr type="l" for="ch" forName="txNode1" refType="w" fact="0"/>
          <dgm:constr type="t" for="ch" forName="txNode1" refType="h" fact="0"/>
          <dgm:constr type="r" for="ch" forName="txNode1" refType="w" fact="0.37"/>
          <dgm:constr type="h" for="ch" forName="txNode1" refType="h" fact="0.16"/>
        </dgm:constrLst>
      </dgm:if>
      <dgm:if name="Name3" axis="ch" ptType="node" func="cnt" op="equ" val="2">
        <dgm:constrLst>
          <dgm:constr type="primFontSz" for="ch" ptType="node" op="equ" val="65"/>
          <dgm:constr type="w" for="ch" forName="arrowNode" refType="w" fact="0.75"/>
          <dgm:constr type="h" for="ch" forName="arrowNode" refType="h"/>
          <dgm:constr type="l" for="ch" forName="arrowNode" refType="w" fact="0.07"/>
          <dgm:constr type="t" for="ch" forName="arrowNode"/>
          <dgm:constr type="l" for="ch" forName="txNode1" refType="w" fact="0"/>
          <dgm:constr type="t" for="ch" forName="txNode1" refType="h" fact="0"/>
          <dgm:constr type="r" for="ch" forName="txNode1" refType="w" fact="0.37"/>
          <dgm:constr type="h" for="ch" forName="txNode1" refType="h" fact="0.16"/>
          <dgm:constr type="l" for="ch" forName="txNode2" refType="w" fact="0.5"/>
          <dgm:constr type="b" for="ch" forName="txNode2" refType="h"/>
          <dgm:constr type="r" for="ch" forName="txNode2" refType="w"/>
          <dgm:constr type="h" for="ch" forName="txNode2" refType="h" fact="0.16"/>
        </dgm:constrLst>
      </dgm:if>
      <dgm:if name="Name4" axis="ch" ptType="node" func="cnt" op="equ" val="3">
        <dgm:constrLst>
          <dgm:constr type="primFontSz" for="ch" ptType="node" op="equ" val="65"/>
          <dgm:constr type="w" for="ch" forName="arrowNode" refType="w" fact="0.75"/>
          <dgm:constr type="h" for="ch" forName="arrowNode" refType="h"/>
          <dgm:constr type="l" for="ch" forName="arrowNode" refType="w" fact="0.07"/>
          <dgm:constr type="t" for="ch" forName="arrowNode"/>
          <dgm:constr type="l" for="ch" forName="txNode1" refType="w" fact="0"/>
          <dgm:constr type="t" for="ch" forName="txNode1" refType="h" fact="0"/>
          <dgm:constr type="r" for="ch" forName="txNode1" refType="w" fact="0.37"/>
          <dgm:constr type="h" for="ch" forName="txNode1" refType="h" fact="0.16"/>
          <dgm:constr type="l" for="ch" forName="txNode2" refType="w" fact="0.56"/>
          <dgm:constr type="ctrY" for="ch" forName="txNode2" refType="h" fact="0.3992"/>
          <dgm:constr type="r" for="ch" forName="txNode2" refType="w"/>
          <dgm:constr type="h" for="ch" forName="txNode2" refType="h" fact="0.16"/>
          <dgm:constr type="l" for="ch" forName="txNode3" refType="w" fact="0.5"/>
          <dgm:constr type="b" for="ch" forName="txNode3" refType="h"/>
          <dgm:constr type="r" for="ch" forName="txNode3" refType="w"/>
          <dgm:constr type="h" for="ch" forName="txNode3" refType="h" fact="0.16"/>
          <dgm:constr type="ctrX" for="ch" forName="dotNode2" refType="w" fact="0.4782"/>
          <dgm:constr type="ctrY" for="ch" forName="dotNode2" refType="h" fact="0.3992"/>
          <dgm:constr type="h" for="ch" forName="dotNode2" refType="h" fact="0.0218"/>
          <dgm:constr type="w" for="ch" forName="dotNode2" refType="h" refFor="ch" refForName="dotNode2"/>
        </dgm:constrLst>
      </dgm:if>
      <dgm:if name="Name5" axis="ch" ptType="node" func="cnt" op="equ" val="4">
        <dgm:constrLst>
          <dgm:constr type="primFontSz" for="ch" ptType="node" op="equ" val="65"/>
          <dgm:constr type="w" for="ch" forName="arrowNode" refType="w" fact="0.75"/>
          <dgm:constr type="h" for="ch" forName="arrowNode" refType="h"/>
          <dgm:constr type="l" for="ch" forName="arrowNode" refType="w" fact="0.07"/>
          <dgm:constr type="t" for="ch" forName="arrowNode"/>
          <dgm:constr type="l" for="ch" forName="txNode1" refType="w" fact="0"/>
          <dgm:constr type="t" for="ch" forName="txNode1" refType="h" fact="0"/>
          <dgm:constr type="r" for="ch" forName="txNode1" refType="w" fact="0.37"/>
          <dgm:constr type="h" for="ch" forName="txNode1" refType="h" fact="0.16"/>
          <dgm:constr type="l" for="ch" forName="txNode2" refType="w" fact="0.49"/>
          <dgm:constr type="ctrY" for="ch" forName="txNode2" refType="h" fact="0.3153"/>
          <dgm:constr type="r" for="ch" forName="txNode2" refType="w"/>
          <dgm:constr type="h" for="ch" forName="txNode2" refType="h" fact="0.16"/>
          <dgm:constr type="l" for="ch" forName="txNode3" refType="w" fact="0"/>
          <dgm:constr type="ctrY" for="ch" forName="txNode3" refType="h" fact="0.5004"/>
          <dgm:constr type="r" for="ch" forName="txNode3" refType="w" fact="0.5"/>
          <dgm:constr type="h" for="ch" forName="txNode3" refType="h" fact="0.16"/>
          <dgm:constr type="l" for="ch" forName="txNode4" refType="w" fact="0.5"/>
          <dgm:constr type="b" for="ch" forName="txNode4" refType="h"/>
          <dgm:constr type="r" for="ch" forName="txNode4" refType="w"/>
          <dgm:constr type="h" for="ch" forName="txNode4" refType="h" fact="0.16"/>
          <dgm:constr type="ctrX" for="ch" forName="dotNode2" refType="w" fact="0.39"/>
          <dgm:constr type="ctrY" for="ch" forName="dotNode2" refType="h" fact="0.3153"/>
          <dgm:constr type="h" for="ch" forName="dotNode2" refType="h" fact="0.0218"/>
          <dgm:constr type="w" for="ch" forName="dotNode2" refType="h" refFor="ch" refForName="dotNode2"/>
          <dgm:constr type="ctrX" for="ch" forName="dotNode3" refType="w" fact="0.5626"/>
          <dgm:constr type="ctrY" for="ch" forName="dotNode3" refType="h" fact="0.5004"/>
          <dgm:constr type="h" for="ch" forName="dotNode3" refType="h" fact="0.0218"/>
          <dgm:constr type="w" for="ch" forName="dotNode3" refType="h" refFor="ch" refForName="dotNode3"/>
        </dgm:constrLst>
      </dgm:if>
      <dgm:if name="Name6" axis="ch" ptType="node" func="cnt" op="equ" val="5">
        <dgm:constrLst>
          <dgm:constr type="primFontSz" for="ch" ptType="node" op="equ" val="65"/>
          <dgm:constr type="w" for="ch" forName="arrowNode" refType="w" fact="0.75"/>
          <dgm:constr type="h" for="ch" forName="arrowNode" refType="h"/>
          <dgm:constr type="l" for="ch" forName="arrowNode" refType="w" fact="0.07"/>
          <dgm:constr type="t" for="ch" forName="arrowNode"/>
          <dgm:constr type="l" for="ch" forName="txNode1" refType="w" fact="0"/>
          <dgm:constr type="t" for="ch" forName="txNode1" refType="h" fact="0"/>
          <dgm:constr type="r" for="ch" forName="txNode1" refType="w" fact="0.37"/>
          <dgm:constr type="h" for="ch" forName="txNode1" refType="h" fact="0.16"/>
          <dgm:constr type="l" for="ch" forName="txNode2" refType="w" fact="0.46"/>
          <dgm:constr type="ctrY" for="ch" forName="txNode2" refType="h" fact="0.2885"/>
          <dgm:constr type="r" for="ch" forName="txNode2" refType="w"/>
          <dgm:constr type="h" for="ch" forName="txNode2" refType="h" fact="0.16"/>
          <dgm:constr type="l" for="ch" forName="txNode3" refType="w" fact="0"/>
          <dgm:constr type="ctrY" for="ch" forName="txNode3" refType="h" fact="0.4089"/>
          <dgm:constr type="r" for="ch" forName="txNode3" refType="w" fact="0.43"/>
          <dgm:constr type="h" for="ch" forName="txNode3" refType="h" fact="0.16"/>
          <dgm:constr type="l" for="ch" forName="txNode4" refType="w" fact="0.67"/>
          <dgm:constr type="ctrY" for="ch" forName="txNode4" refType="h" fact="0.5497"/>
          <dgm:constr type="r" for="ch" forName="txNode4" refType="w"/>
          <dgm:constr type="h" for="ch" forName="txNode4" refType="h" fact="0.16"/>
          <dgm:constr type="l" for="ch" forName="txNode5" refType="w" fact="0.5"/>
          <dgm:constr type="b" for="ch" forName="txNode5" refType="h"/>
          <dgm:constr type="r" for="ch" forName="txNode5" refType="w"/>
          <dgm:constr type="h" for="ch" forName="txNode5" refType="h" fact="0.16"/>
          <dgm:constr type="ctrX" for="ch" forName="dotNode2" refType="w" fact="0.3565"/>
          <dgm:constr type="ctrY" for="ch" forName="dotNode2" refType="h" fact="0.2885"/>
          <dgm:constr type="h" for="ch" forName="dotNode2" refType="h" fact="0.0218"/>
          <dgm:constr type="w" for="ch" forName="dotNode2" refType="h" refFor="ch" refForName="dotNode2"/>
          <dgm:constr type="ctrX" for="ch" forName="dotNode3" refType="w" fact="0.4922"/>
          <dgm:constr type="ctrY" for="ch" forName="dotNode3" refType="h" fact="0.4089"/>
          <dgm:constr type="h" for="ch" forName="dotNode3" refType="h" fact="0.0218"/>
          <dgm:constr type="w" for="ch" forName="dotNode3" refType="h" refFor="ch" refForName="dotNode3"/>
          <dgm:constr type="ctrX" for="ch" forName="dotNode4" refType="w" fact="0.5939"/>
          <dgm:constr type="ctrY" for="ch" forName="dotNode4" refType="h" fact="0.5497"/>
          <dgm:constr type="h" for="ch" forName="dotNode4" refType="h" fact="0.0218"/>
          <dgm:constr type="w" for="ch" forName="dotNode4" refType="h" refFor="ch" refForName="dotNode4"/>
        </dgm:constrLst>
      </dgm:if>
      <dgm:if name="Name7" axis="ch" ptType="node" func="cnt" op="equ" val="6">
        <dgm:constrLst>
          <dgm:constr type="primFontSz" for="ch" ptType="node" op="equ" val="65"/>
          <dgm:constr type="w" for="ch" forName="arrowNode" refType="w" fact="0.75"/>
          <dgm:constr type="h" for="ch" forName="arrowNode" refType="h"/>
          <dgm:constr type="l" for="ch" forName="arrowNode" refType="w" fact="0.07"/>
          <dgm:constr type="t" for="ch" forName="arrowNode"/>
          <dgm:constr type="l" for="ch" forName="txNode1" refType="w" fact="0"/>
          <dgm:constr type="t" for="ch" forName="txNode1" refType="h" fact="0"/>
          <dgm:constr type="r" for="ch" forName="txNode1" refType="w" fact="0.37"/>
          <dgm:constr type="h" for="ch" forName="txNode1" refType="h" fact="0.16"/>
          <dgm:constr type="l" for="ch" forName="txNode2" refType="w" fact="0.45"/>
          <dgm:constr type="ctrY" for="ch" forName="txNode2" refType="h" fact="0.2693"/>
          <dgm:constr type="r" for="ch" forName="txNode2" refType="w"/>
          <dgm:constr type="h" for="ch" forName="txNode2" refType="h" fact="0.16"/>
          <dgm:constr type="l" for="ch" forName="txNode3" refType="w" fact="0"/>
          <dgm:constr type="ctrY" for="ch" forName="txNode3" refType="h" fact="0.3638"/>
          <dgm:constr type="r" for="ch" forName="txNode3" refType="w" fact="0.37"/>
          <dgm:constr type="h" for="ch" forName="txNode3" refType="h" fact="0.16"/>
          <dgm:constr type="l" for="ch" forName="txNode4" refType="w" fact="0.63"/>
          <dgm:constr type="ctrY" for="ch" forName="txNode4" refType="h" fact="0.4744"/>
          <dgm:constr type="r" for="ch" forName="txNode4" refType="w"/>
          <dgm:constr type="h" for="ch" forName="txNode4" refType="h" fact="0.16"/>
          <dgm:constr type="l" for="ch" forName="txNode5" refType="w" fact="0"/>
          <dgm:constr type="ctrY" for="ch" forName="txNode5" refType="h" fact="0.5961"/>
          <dgm:constr type="r" for="ch" forName="txNode5" refType="w" fact="0.55"/>
          <dgm:constr type="h" for="ch" forName="txNode5" refType="h" fact="0.16"/>
          <dgm:constr type="l" for="ch" forName="txNode6" refType="w" fact="0.5"/>
          <dgm:constr type="b" for="ch" forName="txNode6" refType="h"/>
          <dgm:constr type="r" for="ch" forName="txNode6" refType="w"/>
          <dgm:constr type="h" for="ch" forName="txNode6" refType="h" fact="0.16"/>
          <dgm:constr type="ctrX" for="ch" forName="dotNode2" refType="w" fact="0.33"/>
          <dgm:constr type="ctrY" for="ch" forName="dotNode2" refType="h" fact="0.2693"/>
          <dgm:constr type="h" for="ch" forName="dotNode2" refType="h" fact="0.0218"/>
          <dgm:constr type="w" for="ch" forName="dotNode2" refType="h" refFor="ch" refForName="dotNode2"/>
          <dgm:constr type="ctrX" for="ch" forName="dotNode3" refType="w" fact="0.4419"/>
          <dgm:constr type="ctrY" for="ch" forName="dotNode3" refType="h" fact="0.3638"/>
          <dgm:constr type="h" for="ch" forName="dotNode3" refType="h" fact="0.0218"/>
          <dgm:constr type="w" for="ch" forName="dotNode3" refType="h" refFor="ch" refForName="dotNode3"/>
          <dgm:constr type="ctrX" for="ch" forName="dotNode4" refType="w" fact="0.5425"/>
          <dgm:constr type="ctrY" for="ch" forName="dotNode4" refType="h" fact="0.4744"/>
          <dgm:constr type="h" for="ch" forName="dotNode4" refType="h" fact="0.0218"/>
          <dgm:constr type="w" for="ch" forName="dotNode4" refType="h" refFor="ch" refForName="dotNode4"/>
          <dgm:constr type="ctrX" for="ch" forName="dotNode5" refType="w" fact="0.6153"/>
          <dgm:constr type="ctrY" for="ch" forName="dotNode5" refType="h" fact="0.5961"/>
          <dgm:constr type="h" for="ch" forName="dotNode5" refType="h" fact="0.0218"/>
          <dgm:constr type="w" for="ch" forName="dotNode5" refType="h" refFor="ch" refForName="dotNode5"/>
        </dgm:constrLst>
      </dgm:if>
      <dgm:else name="Name8">
        <dgm:constrLst>
          <dgm:constr type="primFontSz" for="ch" ptType="node" op="equ" val="65"/>
          <dgm:constr type="w" for="ch" forName="arrowNode" refType="w" fact="0.75"/>
          <dgm:constr type="h" for="ch" forName="arrowNode" refType="h"/>
          <dgm:constr type="l" for="ch" forName="arrowNode" refType="w" fact="0.07"/>
          <dgm:constr type="t" for="ch" forName="arrowNode"/>
          <dgm:constr type="l" for="ch" forName="txNode1" refType="w" fact="0"/>
          <dgm:constr type="t" for="ch" forName="txNode1" refType="h" fact="0"/>
          <dgm:constr type="r" for="ch" forName="txNode1" refType="w" fact="0.37"/>
          <dgm:constr type="h" for="ch" forName="txNode1" refType="h" fact="0.16"/>
          <dgm:constr type="l" for="ch" forName="txNode2" refType="w" fact="0.44"/>
          <dgm:constr type="ctrY" for="ch" forName="txNode2" refType="h" fact="0.2693"/>
          <dgm:constr type="r" for="ch" forName="txNode2" refType="w"/>
          <dgm:constr type="h" for="ch" forName="txNode2" refType="h" fact="0.16"/>
          <dgm:constr type="l" for="ch" forName="txNode3" refType="w" fact="0"/>
          <dgm:constr type="ctrY" for="ch" forName="txNode3" refType="h" fact="0.3424"/>
          <dgm:constr type="r" for="ch" forName="txNode3" refType="w" fact="0.33"/>
          <dgm:constr type="h" for="ch" forName="txNode3" refType="h" fact="0.16"/>
          <dgm:constr type="l" for="ch" forName="txNode4" refType="w" fact="0.61"/>
          <dgm:constr type="ctrY" for="ch" forName="txNode4" refType="h" fact="0.4276"/>
          <dgm:constr type="r" for="ch" forName="txNode4" refType="w"/>
          <dgm:constr type="h" for="ch" forName="txNode4" refType="h" fact="0.16"/>
          <dgm:constr type="l" for="ch" forName="txNode5" refType="w" fact="0"/>
          <dgm:constr type="ctrY" for="ch" forName="txNode5" refType="h" fact="0.5218"/>
          <dgm:constr type="r" for="ch" forName="txNode5" refType="w" fact="0.5"/>
          <dgm:constr type="h" for="ch" forName="txNode5" refType="h" fact="0.16"/>
          <dgm:constr type="l" for="ch" forName="txNode6" refType="w" fact="0.71"/>
          <dgm:constr type="ctrY" for="ch" forName="txNode6" refType="h" fact="0.6179"/>
          <dgm:constr type="r" for="ch" forName="txNode6" refType="w"/>
          <dgm:constr type="h" for="ch" forName="txNode6" refType="h" fact="0.16"/>
          <dgm:constr type="l" for="ch" forName="txNode7" refType="w" fact="0.5"/>
          <dgm:constr type="b" for="ch" forName="txNode7" refType="h"/>
          <dgm:constr type="r" for="ch" forName="txNode7" refType="w"/>
          <dgm:constr type="h" for="ch" forName="txNode7" refType="h" fact="0.16"/>
          <dgm:constr type="ctrX" for="ch" forName="dotNode2" refType="w" fact="0.33"/>
          <dgm:constr type="ctrY" for="ch" forName="dotNode2" refType="h" fact="0.2693"/>
          <dgm:constr type="h" for="ch" forName="dotNode2" refType="h" fact="0.0218"/>
          <dgm:constr type="w" for="ch" forName="dotNode2" refType="h" refFor="ch" refForName="dotNode2"/>
          <dgm:constr type="ctrX" for="ch" forName="dotNode3" refType="w" fact="0.425"/>
          <dgm:constr type="ctrY" for="ch" forName="dotNode3" refType="h" fact="0.3424"/>
          <dgm:constr type="h" for="ch" forName="dotNode3" refType="h" fact="0.0218"/>
          <dgm:constr type="w" for="ch" forName="dotNode3" refType="h" refFor="ch" refForName="dotNode3"/>
          <dgm:constr type="ctrX" for="ch" forName="dotNode4" refType="w" fact="0.505"/>
          <dgm:constr type="ctrY" for="ch" forName="dotNode4" refType="h" fact="0.4276"/>
          <dgm:constr type="h" for="ch" forName="dotNode4" refType="h" fact="0.0218"/>
          <dgm:constr type="w" for="ch" forName="dotNode4" refType="h" refFor="ch" refForName="dotNode4"/>
          <dgm:constr type="ctrX" for="ch" forName="dotNode5" refType="w" fact="0.5742"/>
          <dgm:constr type="ctrY" for="ch" forName="dotNode5" refType="h" fact="0.5218"/>
          <dgm:constr type="h" for="ch" forName="dotNode5" refType="h" fact="0.0218"/>
          <dgm:constr type="w" for="ch" forName="dotNode5" refType="h" refFor="ch" refForName="dotNode5"/>
          <dgm:constr type="ctrX" for="ch" forName="dotNode6" refType="w" fact="0.63"/>
          <dgm:constr type="ctrY" for="ch" forName="dotNode6" refType="h" fact="0.6179"/>
          <dgm:constr type="h" for="ch" forName="dotNode6" refType="h" fact="0.0218"/>
          <dgm:constr type="w" for="ch" forName="dotNode6" refType="h" refFor="ch" refForName="dotNode6"/>
        </dgm:constrLst>
      </dgm:else>
    </dgm:choose>
    <dgm:forEach name="Name9" axis="self" ptType="parTrans">
      <dgm:forEach name="Name10" axis="self" ptType="sibTrans" st="2">
        <dgm:forEach name="dotRepeat" axis="self">
          <dgm:layoutNode name="dotRepeatNode" styleLbl="fgShp">
            <dgm:alg type="sp"/>
            <dgm:shape xmlns:r="http://schemas.openxmlformats.org/officeDocument/2006/relationships" type="ellipse" r:blip="">
              <dgm:adjLst/>
            </dgm:shape>
            <dgm:presOf axis="self"/>
          </dgm:layoutNode>
        </dgm:forEach>
      </dgm:forEach>
    </dgm:forEach>
    <dgm:choose name="Name11">
      <dgm:if name="Name12" axis="ch" ptType="node" func="cnt" op="gte" val="1">
        <dgm:layoutNode name="arrowNode" styleLbl="node1">
          <dgm:alg type="sp"/>
          <dgm:shape xmlns:r="http://schemas.openxmlformats.org/officeDocument/2006/relationships" rot="73.2729" type="swooshArrow" r:blip="">
            <dgm:adjLst>
              <dgm:adj idx="1" val="0.1631"/>
              <dgm:adj idx="2" val="0.3137"/>
            </dgm:adjLst>
          </dgm:shape>
          <dgm:presOf/>
        </dgm:layoutNode>
      </dgm:if>
      <dgm:else name="Name13"/>
    </dgm:choose>
    <dgm:forEach name="Name14" axis="ch" ptType="node" cnt="1">
      <dgm:layoutNode name="txNode1" styleLbl="revTx">
        <dgm:varLst>
          <dgm:bulletEnabled val="1"/>
        </dgm:varLst>
        <dgm:alg type="tx">
          <dgm:param type="txAnchorVert" val="b"/>
        </dgm:alg>
        <dgm:shape xmlns:r="http://schemas.openxmlformats.org/officeDocument/2006/relationships" type="rect" r:blip="" zOrderOff="10">
          <dgm:adjLst/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15" axis="ch" ptType="node" st="2" cnt="1">
      <dgm:layoutNode name="txNode2" styleLbl="revTx">
        <dgm:varLst>
          <dgm:bulletEnabled val="1"/>
        </dgm:varLst>
        <dgm:choose name="Name16">
          <dgm:if name="Name17" axis="self" ptType="node" func="revPos" op="equ" val="1">
            <dgm:alg type="tx">
              <dgm:param type="txAnchorVert" val="t"/>
            </dgm:alg>
          </dgm:if>
          <dgm:if name="Name18" axis="self" ptType="node" func="posOdd" op="equ" val="1">
            <dgm:alg type="tx">
              <dgm:param type="parTxLTRAlign" val="r"/>
              <dgm:param type="parTxRTLAlign" val="r"/>
            </dgm:alg>
          </dgm:if>
          <dgm:else name="Name19">
            <dgm:alg type="tx">
              <dgm:param type="parTxLTRAlign" val="l"/>
              <dgm:param type="parTxRTLAlign" val="l"/>
            </dgm:alg>
          </dgm:else>
        </dgm:choose>
        <dgm:shape xmlns:r="http://schemas.openxmlformats.org/officeDocument/2006/relationships" type="rect" r:blip="" zOrderOff="10">
          <dgm:adjLst/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20">
        <dgm:if name="Name21" axis="par ch" ptType="all node" func="cnt" op="neq" val="2">
          <dgm:forEach name="Name22" axis="follow" ptType="sibTrans" cnt="1">
            <dgm:layoutNode name="dotNode2">
              <dgm:alg type="sp"/>
              <dgm:shape xmlns:r="http://schemas.openxmlformats.org/officeDocument/2006/relationships" r:blip="">
                <dgm:adjLst/>
              </dgm:shape>
              <dgm:presOf/>
              <dgm:forEach name="Name23" ref="dotRepeat"/>
            </dgm:layoutNode>
          </dgm:forEach>
        </dgm:if>
        <dgm:else name="Name24"/>
      </dgm:choose>
    </dgm:forEach>
    <dgm:forEach name="Name25" axis="ch" ptType="node" st="3" cnt="1">
      <dgm:layoutNode name="txNode3" styleLbl="revTx">
        <dgm:varLst>
          <dgm:bulletEnabled val="1"/>
        </dgm:varLst>
        <dgm:choose name="Name26">
          <dgm:if name="Name27" axis="self" ptType="node" func="revPos" op="equ" val="1">
            <dgm:alg type="tx">
              <dgm:param type="txAnchorVert" val="t"/>
            </dgm:alg>
          </dgm:if>
          <dgm:if name="Name28" axis="self" ptType="node" func="posOdd" op="equ" val="1">
            <dgm:alg type="tx">
              <dgm:param type="parTxLTRAlign" val="r"/>
              <dgm:param type="parTxRTLAlign" val="r"/>
            </dgm:alg>
          </dgm:if>
          <dgm:else name="Name29">
            <dgm:alg type="tx">
              <dgm:param type="parTxLTRAlign" val="l"/>
              <dgm:param type="parTxRTLAlign" val="l"/>
            </dgm:alg>
          </dgm:else>
        </dgm:choose>
        <dgm:shape xmlns:r="http://schemas.openxmlformats.org/officeDocument/2006/relationships" type="rect" r:blip="" zOrderOff="10">
          <dgm:adjLst/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30">
        <dgm:if name="Name31" axis="par ch" ptType="all node" func="cnt" op="neq" val="3">
          <dgm:forEach name="Name32" axis="follow" ptType="sibTrans" cnt="1">
            <dgm:layoutNode name="dotNode3">
              <dgm:alg type="sp"/>
              <dgm:shape xmlns:r="http://schemas.openxmlformats.org/officeDocument/2006/relationships" r:blip="">
                <dgm:adjLst/>
              </dgm:shape>
              <dgm:presOf/>
              <dgm:forEach name="Name33" ref="dotRepeat"/>
            </dgm:layoutNode>
          </dgm:forEach>
        </dgm:if>
        <dgm:else name="Name34"/>
      </dgm:choose>
    </dgm:forEach>
    <dgm:forEach name="Name35" axis="ch" ptType="node" st="4" cnt="1">
      <dgm:layoutNode name="txNode4" styleLbl="revTx">
        <dgm:varLst>
          <dgm:bulletEnabled val="1"/>
        </dgm:varLst>
        <dgm:choose name="Name36">
          <dgm:if name="Name37" axis="self" ptType="node" func="revPos" op="equ" val="1">
            <dgm:alg type="tx">
              <dgm:param type="txAnchorVert" val="t"/>
            </dgm:alg>
          </dgm:if>
          <dgm:if name="Name38" axis="self" ptType="node" func="posOdd" op="equ" val="1">
            <dgm:alg type="tx">
              <dgm:param type="parTxLTRAlign" val="r"/>
              <dgm:param type="parTxRTLAlign" val="r"/>
            </dgm:alg>
          </dgm:if>
          <dgm:else name="Name39">
            <dgm:alg type="tx">
              <dgm:param type="parTxLTRAlign" val="l"/>
              <dgm:param type="parTxRTLAlign" val="l"/>
            </dgm:alg>
          </dgm:else>
        </dgm:choose>
        <dgm:shape xmlns:r="http://schemas.openxmlformats.org/officeDocument/2006/relationships" type="rect" r:blip="" zOrderOff="10">
          <dgm:adjLst/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40">
        <dgm:if name="Name41" axis="par ch" ptType="all node" func="cnt" op="neq" val="4">
          <dgm:forEach name="Name42" axis="follow" ptType="sibTrans" cnt="1">
            <dgm:layoutNode name="dotNode4">
              <dgm:alg type="sp"/>
              <dgm:shape xmlns:r="http://schemas.openxmlformats.org/officeDocument/2006/relationships" r:blip="">
                <dgm:adjLst/>
              </dgm:shape>
              <dgm:presOf/>
              <dgm:forEach name="Name43" ref="dotRepeat"/>
            </dgm:layoutNode>
          </dgm:forEach>
        </dgm:if>
        <dgm:else name="Name44"/>
      </dgm:choose>
    </dgm:forEach>
    <dgm:forEach name="Name45" axis="ch" ptType="node" st="5" cnt="1">
      <dgm:layoutNode name="txNode5" styleLbl="revTx">
        <dgm:varLst>
          <dgm:bulletEnabled val="1"/>
        </dgm:varLst>
        <dgm:choose name="Name46">
          <dgm:if name="Name47" axis="self" ptType="node" func="revPos" op="equ" val="1">
            <dgm:alg type="tx">
              <dgm:param type="txAnchorVert" val="t"/>
            </dgm:alg>
          </dgm:if>
          <dgm:if name="Name48" axis="self" ptType="node" func="posOdd" op="equ" val="1">
            <dgm:alg type="tx">
              <dgm:param type="parTxLTRAlign" val="r"/>
              <dgm:param type="parTxRTLAlign" val="r"/>
            </dgm:alg>
          </dgm:if>
          <dgm:else name="Name49">
            <dgm:alg type="tx">
              <dgm:param type="parTxLTRAlign" val="l"/>
              <dgm:param type="parTxRTLAlign" val="l"/>
            </dgm:alg>
          </dgm:else>
        </dgm:choose>
        <dgm:shape xmlns:r="http://schemas.openxmlformats.org/officeDocument/2006/relationships" type="rect" r:blip="" zOrderOff="10">
          <dgm:adjLst/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50">
        <dgm:if name="Name51" axis="par ch" ptType="all node" func="cnt" op="neq" val="5">
          <dgm:forEach name="Name52" axis="follow" ptType="sibTrans" cnt="1">
            <dgm:layoutNode name="dotNode5">
              <dgm:alg type="sp"/>
              <dgm:shape xmlns:r="http://schemas.openxmlformats.org/officeDocument/2006/relationships" r:blip="">
                <dgm:adjLst/>
              </dgm:shape>
              <dgm:presOf/>
              <dgm:forEach name="Name53" ref="dotRepeat"/>
            </dgm:layoutNode>
          </dgm:forEach>
        </dgm:if>
        <dgm:else name="Name54"/>
      </dgm:choose>
    </dgm:forEach>
    <dgm:forEach name="Name55" axis="ch" ptType="node" st="6" cnt="1">
      <dgm:layoutNode name="txNode6" styleLbl="revTx">
        <dgm:varLst>
          <dgm:bulletEnabled val="1"/>
        </dgm:varLst>
        <dgm:choose name="Name56">
          <dgm:if name="Name57" axis="self" ptType="node" func="revPos" op="equ" val="1">
            <dgm:alg type="tx">
              <dgm:param type="txAnchorVert" val="t"/>
            </dgm:alg>
          </dgm:if>
          <dgm:if name="Name58" axis="self" ptType="node" func="posOdd" op="equ" val="1">
            <dgm:alg type="tx">
              <dgm:param type="parTxLTRAlign" val="r"/>
              <dgm:param type="parTxRTLAlign" val="r"/>
            </dgm:alg>
          </dgm:if>
          <dgm:else name="Name59">
            <dgm:alg type="tx">
              <dgm:param type="parTxLTRAlign" val="l"/>
              <dgm:param type="parTxRTLAlign" val="l"/>
            </dgm:alg>
          </dgm:else>
        </dgm:choose>
        <dgm:shape xmlns:r="http://schemas.openxmlformats.org/officeDocument/2006/relationships" type="rect" r:blip="" zOrderOff="10">
          <dgm:adjLst/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60">
        <dgm:if name="Name61" axis="par ch" ptType="all node" func="cnt" op="neq" val="6">
          <dgm:forEach name="Name62" axis="follow" ptType="sibTrans" cnt="1">
            <dgm:layoutNode name="dotNode6">
              <dgm:alg type="sp"/>
              <dgm:shape xmlns:r="http://schemas.openxmlformats.org/officeDocument/2006/relationships" r:blip="">
                <dgm:adjLst/>
              </dgm:shape>
              <dgm:presOf/>
              <dgm:forEach name="Name63" ref="dotRepeat"/>
            </dgm:layoutNode>
          </dgm:forEach>
        </dgm:if>
        <dgm:else name="Name64"/>
      </dgm:choose>
    </dgm:forEach>
    <dgm:forEach name="Name65" axis="ch" ptType="node" st="7" cnt="1">
      <dgm:layoutNode name="txNode7" styleLbl="revTx">
        <dgm:varLst>
          <dgm:bulletEnabled val="1"/>
        </dgm:varLst>
        <dgm:alg type="tx">
          <dgm:param type="txAnchorVert" val="t"/>
        </dgm:alg>
        <dgm:shape xmlns:r="http://schemas.openxmlformats.org/officeDocument/2006/relationships" type="rect" r:blip="" zOrderOff="10">
          <dgm:adjLst/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png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0.58371</cdr:x>
      <cdr:y>0.23785</cdr:y>
    </cdr:from>
    <cdr:to>
      <cdr:x>0.71707</cdr:x>
      <cdr:y>0.46718</cdr:y>
    </cdr:to>
    <cdr:sp macro="" textlink="">
      <cdr:nvSpPr>
        <cdr:cNvPr id="3" name="Shape 2"/>
        <cdr:cNvSpPr/>
      </cdr:nvSpPr>
      <cdr:spPr>
        <a:xfrm xmlns:a="http://schemas.openxmlformats.org/drawingml/2006/main" rot="3994102">
          <a:off x="2793682" y="1089667"/>
          <a:ext cx="926090" cy="667784"/>
        </a:xfrm>
        <a:prstGeom xmlns:a="http://schemas.openxmlformats.org/drawingml/2006/main" prst="swooshArrow">
          <a:avLst>
            <a:gd name="adj1" fmla="val 16310"/>
            <a:gd name="adj2" fmla="val 31370"/>
          </a:avLst>
        </a:prstGeom>
        <a:blipFill xmlns:a="http://schemas.openxmlformats.org/drawingml/2006/main" rotWithShape="0">
          <a:blip xmlns:r="http://schemas.openxmlformats.org/officeDocument/2006/relationships" r:embed="rId1"/>
          <a:stretch>
            <a:fillRect/>
          </a:stretch>
        </a:blipFill>
      </cdr:spPr>
      <cdr:style>
        <a:lnRef xmlns:a="http://schemas.openxmlformats.org/drawingml/2006/main" idx="2">
          <a:schemeClr val="lt1">
            <a:hueOff val="0"/>
            <a:satOff val="0"/>
            <a:lumOff val="0"/>
            <a:alphaOff val="0"/>
          </a:schemeClr>
        </a:lnRef>
        <a:fillRef xmlns:a="http://schemas.openxmlformats.org/drawingml/2006/main" idx="1">
          <a:scrgbClr r="0" g="0" b="0"/>
        </a:fillRef>
        <a:effectRef xmlns:a="http://schemas.openxmlformats.org/drawingml/2006/main" idx="0">
          <a:schemeClr val="accent1">
            <a:hueOff val="0"/>
            <a:satOff val="0"/>
            <a:lumOff val="0"/>
            <a:alphaOff val="0"/>
          </a:schemeClr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/>
        <a:lstStyle xmlns:a="http://schemas.openxmlformats.org/drawingml/2006/main"/>
        <a:p xmlns:a="http://schemas.openxmlformats.org/drawingml/2006/main">
          <a:endParaRPr lang="uk-UA" dirty="0"/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0.02637</cdr:x>
      <cdr:y>0.03215</cdr:y>
    </cdr:from>
    <cdr:to>
      <cdr:x>0.37674</cdr:x>
      <cdr:y>0.10948</cdr:y>
    </cdr:to>
    <cdr:sp macro="" textlink="">
      <cdr:nvSpPr>
        <cdr:cNvPr id="3" name="Text Box 9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140917" y="141234"/>
          <a:ext cx="1872208" cy="339662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  <a:effectLst xmlns:a="http://schemas.openxmlformats.org/drawingml/2006/main"/>
        <a:extLst xmlns:a="http://schemas.openxmlformats.org/drawingml/2006/main"/>
      </cdr:spPr>
      <cdr:txBody>
        <a:bodyPr xmlns:a="http://schemas.openxmlformats.org/drawingml/2006/main" lIns="91424" tIns="45712" rIns="91424" bIns="45712"/>
        <a:lstStyle xmlns:a="http://schemas.openxmlformats.org/drawingml/2006/main">
          <a:defPPr>
            <a:defRPr lang="en-US"/>
          </a:defPPr>
          <a:lvl1pPr marL="0" algn="l" defTabSz="1037913" rtl="0" eaLnBrk="1" latinLnBrk="0" hangingPunct="1">
            <a:defRPr sz="21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518958" algn="l" defTabSz="1037913" rtl="0" eaLnBrk="1" latinLnBrk="0" hangingPunct="1">
            <a:defRPr sz="21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1037913" algn="l" defTabSz="1037913" rtl="0" eaLnBrk="1" latinLnBrk="0" hangingPunct="1">
            <a:defRPr sz="21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556873" algn="l" defTabSz="1037913" rtl="0" eaLnBrk="1" latinLnBrk="0" hangingPunct="1">
            <a:defRPr sz="21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2075832" algn="l" defTabSz="1037913" rtl="0" eaLnBrk="1" latinLnBrk="0" hangingPunct="1">
            <a:defRPr sz="21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594786" algn="l" defTabSz="1037913" rtl="0" eaLnBrk="1" latinLnBrk="0" hangingPunct="1">
            <a:defRPr sz="21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3113741" algn="l" defTabSz="1037913" rtl="0" eaLnBrk="1" latinLnBrk="0" hangingPunct="1">
            <a:defRPr sz="21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632704" algn="l" defTabSz="1037913" rtl="0" eaLnBrk="1" latinLnBrk="0" hangingPunct="1">
            <a:defRPr sz="21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4151659" algn="l" defTabSz="1037913" rtl="0" eaLnBrk="1" latinLnBrk="0" hangingPunct="1">
            <a:defRPr sz="21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>
            <a:spcBef>
              <a:spcPct val="0"/>
            </a:spcBef>
            <a:spcAft>
              <a:spcPts val="456"/>
            </a:spcAft>
            <a:buFont typeface="Arial" panose="020B0604020202020204" pitchFamily="34" charset="0"/>
            <a:buNone/>
          </a:pPr>
          <a:r>
            <a:rPr lang="uk-UA" sz="1600" b="1" i="1" u="sng" dirty="0">
              <a:solidFill>
                <a:srgbClr val="002060"/>
              </a:solidFill>
              <a:latin typeface="e-Ukraine Head" pitchFamily="50" charset="-52"/>
              <a:cs typeface="Arial" panose="020B0604020202020204" pitchFamily="34" charset="0"/>
            </a:rPr>
            <a:t>Сума </a:t>
          </a:r>
          <a:r>
            <a:rPr lang="uk-UA" sz="1600" i="1" u="sng" dirty="0">
              <a:solidFill>
                <a:srgbClr val="002060"/>
              </a:solidFill>
              <a:latin typeface="e-Ukraine Head" pitchFamily="50" charset="-52"/>
              <a:cs typeface="Arial" panose="020B0604020202020204" pitchFamily="34" charset="0"/>
            </a:rPr>
            <a:t>(</a:t>
          </a:r>
          <a:r>
            <a:rPr lang="uk-UA" sz="1600" i="1" u="sng" dirty="0" smtClean="0">
              <a:solidFill>
                <a:srgbClr val="002060"/>
              </a:solidFill>
              <a:latin typeface="e-Ukraine Head" pitchFamily="50" charset="-52"/>
              <a:cs typeface="Arial" panose="020B0604020202020204" pitchFamily="34" charset="0"/>
            </a:rPr>
            <a:t>млн </a:t>
          </a:r>
          <a:r>
            <a:rPr lang="uk-UA" sz="1600" i="1" u="sng" dirty="0">
              <a:solidFill>
                <a:srgbClr val="002060"/>
              </a:solidFill>
              <a:latin typeface="e-Ukraine Head" pitchFamily="50" charset="-52"/>
              <a:cs typeface="Arial" panose="020B0604020202020204" pitchFamily="34" charset="0"/>
            </a:rPr>
            <a:t>грн) </a:t>
          </a:r>
          <a:endParaRPr lang="en-US" sz="1600" b="1" i="1" u="sng" dirty="0">
            <a:solidFill>
              <a:srgbClr val="002060"/>
            </a:solidFill>
            <a:latin typeface="e-Ukraine Head" pitchFamily="50" charset="-52"/>
            <a:cs typeface="Arial" panose="020B0604020202020204" pitchFamily="34" charset="0"/>
          </a:endParaRP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5" y="0"/>
            <a:ext cx="2945660" cy="496335"/>
          </a:xfrm>
          <a:prstGeom prst="rect">
            <a:avLst/>
          </a:prstGeom>
        </p:spPr>
        <p:txBody>
          <a:bodyPr vert="horz" lIns="91277" tIns="45640" rIns="91277" bIns="45640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8" y="0"/>
            <a:ext cx="2945660" cy="496335"/>
          </a:xfrm>
          <a:prstGeom prst="rect">
            <a:avLst/>
          </a:prstGeom>
        </p:spPr>
        <p:txBody>
          <a:bodyPr vert="horz" lIns="91277" tIns="45640" rIns="91277" bIns="45640" rtlCol="0"/>
          <a:lstStyle>
            <a:lvl1pPr algn="r">
              <a:defRPr sz="1200"/>
            </a:lvl1pPr>
          </a:lstStyle>
          <a:p>
            <a:fld id="{4DE6C5D3-92F3-41DF-9700-09B57D7C421B}" type="datetimeFigureOut">
              <a:rPr lang="en-GB" smtClean="0"/>
              <a:pPr/>
              <a:t>08/07/2021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5" y="9428584"/>
            <a:ext cx="2945660" cy="496335"/>
          </a:xfrm>
          <a:prstGeom prst="rect">
            <a:avLst/>
          </a:prstGeom>
        </p:spPr>
        <p:txBody>
          <a:bodyPr vert="horz" lIns="91277" tIns="45640" rIns="91277" bIns="45640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8" y="9428584"/>
            <a:ext cx="2945660" cy="496335"/>
          </a:xfrm>
          <a:prstGeom prst="rect">
            <a:avLst/>
          </a:prstGeom>
        </p:spPr>
        <p:txBody>
          <a:bodyPr vert="horz" lIns="91277" tIns="45640" rIns="91277" bIns="45640" rtlCol="0" anchor="b"/>
          <a:lstStyle>
            <a:lvl1pPr algn="r">
              <a:defRPr sz="1200"/>
            </a:lvl1pPr>
          </a:lstStyle>
          <a:p>
            <a:fld id="{F7F6A630-4341-49DA-A5CE-EDEBD261C65C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3922451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5" y="0"/>
            <a:ext cx="2945660" cy="496335"/>
          </a:xfrm>
          <a:prstGeom prst="rect">
            <a:avLst/>
          </a:prstGeom>
        </p:spPr>
        <p:txBody>
          <a:bodyPr vert="horz" lIns="91277" tIns="45640" rIns="91277" bIns="45640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8" y="0"/>
            <a:ext cx="2945660" cy="496335"/>
          </a:xfrm>
          <a:prstGeom prst="rect">
            <a:avLst/>
          </a:prstGeom>
        </p:spPr>
        <p:txBody>
          <a:bodyPr vert="horz" lIns="91277" tIns="45640" rIns="91277" bIns="45640" rtlCol="0"/>
          <a:lstStyle>
            <a:lvl1pPr algn="r">
              <a:defRPr sz="1200"/>
            </a:lvl1pPr>
          </a:lstStyle>
          <a:p>
            <a:fld id="{F1118A1D-0F22-4C53-8986-7C158881FC43}" type="datetimeFigureOut">
              <a:rPr lang="en-GB" smtClean="0"/>
              <a:pPr/>
              <a:t>08/07/2021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66763" y="744538"/>
            <a:ext cx="526415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277" tIns="45640" rIns="91277" bIns="4564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160"/>
            <a:ext cx="5438140" cy="4466990"/>
          </a:xfrm>
          <a:prstGeom prst="rect">
            <a:avLst/>
          </a:prstGeom>
        </p:spPr>
        <p:txBody>
          <a:bodyPr vert="horz" lIns="91277" tIns="45640" rIns="91277" bIns="4564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5" y="9428584"/>
            <a:ext cx="2945660" cy="496335"/>
          </a:xfrm>
          <a:prstGeom prst="rect">
            <a:avLst/>
          </a:prstGeom>
        </p:spPr>
        <p:txBody>
          <a:bodyPr vert="horz" lIns="91277" tIns="45640" rIns="91277" bIns="45640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8" y="9428584"/>
            <a:ext cx="2945660" cy="496335"/>
          </a:xfrm>
          <a:prstGeom prst="rect">
            <a:avLst/>
          </a:prstGeom>
        </p:spPr>
        <p:txBody>
          <a:bodyPr vert="horz" lIns="91277" tIns="45640" rIns="91277" bIns="45640" rtlCol="0" anchor="b"/>
          <a:lstStyle>
            <a:lvl1pPr algn="r">
              <a:defRPr sz="1200"/>
            </a:lvl1pPr>
          </a:lstStyle>
          <a:p>
            <a:fld id="{D11E67C2-88B7-4694-9D7A-E58A4EF5461D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040899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037913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1pPr>
    <a:lvl2pPr marL="518958" algn="l" defTabSz="1037913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2pPr>
    <a:lvl3pPr marL="1037913" algn="l" defTabSz="1037913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3pPr>
    <a:lvl4pPr marL="1556873" algn="l" defTabSz="1037913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4pPr>
    <a:lvl5pPr marL="2075832" algn="l" defTabSz="1037913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5pPr>
    <a:lvl6pPr marL="2594786" algn="l" defTabSz="1037913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6pPr>
    <a:lvl7pPr marL="3113741" algn="l" defTabSz="1037913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7pPr>
    <a:lvl8pPr marL="3632704" algn="l" defTabSz="1037913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8pPr>
    <a:lvl9pPr marL="4151659" algn="l" defTabSz="1037913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766763" y="744538"/>
            <a:ext cx="5264150" cy="3722687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1E67C2-88B7-4694-9D7A-E58A4EF5461D}" type="slidenum">
              <a:rPr lang="en-GB" smtClean="0"/>
              <a:pPr/>
              <a:t>0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8604950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766763" y="744538"/>
            <a:ext cx="5264150" cy="3722687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1E67C2-88B7-4694-9D7A-E58A4EF5461D}" type="slidenum">
              <a:rPr lang="en-GB" smtClean="0"/>
              <a:pPr/>
              <a:t>1</a:t>
            </a:fld>
            <a:endParaRPr lang="en-GB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1E67C2-88B7-4694-9D7A-E58A4EF5461D}" type="slidenum">
              <a:rPr lang="en-GB" smtClean="0"/>
              <a:pPr/>
              <a:t>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731881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02005" y="2348924"/>
            <a:ext cx="9089390" cy="1620771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604010" y="4284720"/>
            <a:ext cx="7485380" cy="193232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1895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3791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568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758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947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11374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63270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15165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DA80EA-86ED-4F44-BDA2-F61CECDC2488}" type="datetime1">
              <a:rPr lang="ru-RU" smtClean="0"/>
              <a:t>08.07.2021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ED8D266-65C0-427E-BB82-5F698E2628E7}" type="slidenum">
              <a:rPr lang="ru-RU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209036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605AAD-BFA7-45A6-A679-A9AD99E36278}" type="datetime1">
              <a:rPr lang="ru-RU" smtClean="0"/>
              <a:t>08.07.2021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738CB5D-307D-4A2E-A688-AC387CCC0661}" type="slidenum">
              <a:rPr lang="ru-RU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7399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752715" y="302807"/>
            <a:ext cx="2406015" cy="645157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4670" y="302807"/>
            <a:ext cx="7039822" cy="645157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BA1834-B4B0-4EEB-A953-DA5E01E15525}" type="datetime1">
              <a:rPr lang="ru-RU" smtClean="0"/>
              <a:t>08.07.2021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C10134F-5F10-47A5-9C08-EC83339FF6F1}" type="slidenum">
              <a:rPr lang="ru-RU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606047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02005" y="2348897"/>
            <a:ext cx="9089390" cy="1620771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604010" y="4284720"/>
            <a:ext cx="7485380" cy="193232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211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42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63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8464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60579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1269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64812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16927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423D82-3CC3-4B1D-9280-874B348B3716}" type="datetime1">
              <a:rPr lang="ru-RU" smtClean="0"/>
              <a:t>08.07.2021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ED8D266-65C0-427E-BB82-5F698E2628E7}" type="slidenum">
              <a:rPr lang="ru-RU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683785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72AA89-E68C-47D5-AD41-E75430CBA576}" type="datetime1">
              <a:rPr lang="ru-RU" smtClean="0"/>
              <a:t>08.07.2021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8E1CF5C-6A11-42C7-97F6-9BC8E8C90FFE}" type="slidenum">
              <a:rPr lang="ru-RU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2029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44705" y="4858816"/>
            <a:ext cx="9089390" cy="1501751"/>
          </a:xfrm>
        </p:spPr>
        <p:txBody>
          <a:bodyPr anchor="t"/>
          <a:lstStyle>
            <a:lvl1pPr algn="l">
              <a:defRPr sz="46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44705" y="3204786"/>
            <a:ext cx="9089390" cy="1654026"/>
          </a:xfrm>
        </p:spPr>
        <p:txBody>
          <a:bodyPr anchor="b"/>
          <a:lstStyle>
            <a:lvl1pPr marL="0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1pPr>
            <a:lvl2pPr marL="52116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2pPr>
            <a:lvl3pPr marL="104232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6348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8464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60579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12696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64812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16927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46BBE9-838B-4B1F-B498-936EADF8FF39}" type="datetime1">
              <a:rPr lang="ru-RU" smtClean="0"/>
              <a:t>08.07.2021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12F096-6373-4ABF-98AC-05FA9E9B2B0C}" type="slidenum">
              <a:rPr lang="ru-RU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263645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534670" y="1764295"/>
            <a:ext cx="4722918" cy="4990084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435812" y="1764295"/>
            <a:ext cx="4722918" cy="4990084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1E3DE5-8CEA-4A2F-8439-150EA82941B2}" type="datetime1">
              <a:rPr lang="ru-RU" smtClean="0"/>
              <a:t>08.07.2021</a:t>
            </a:fld>
            <a:endParaRPr lang="ru-RU" dirty="0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A82F7D4-20B0-4D7E-984B-D1D4B9EB8EE2}" type="slidenum">
              <a:rPr lang="ru-RU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909039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4670" y="1692533"/>
            <a:ext cx="4724775" cy="705367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21160" indent="0">
              <a:buNone/>
              <a:defRPr sz="2300" b="1"/>
            </a:lvl2pPr>
            <a:lvl3pPr marL="1042320" indent="0">
              <a:buNone/>
              <a:defRPr sz="2100" b="1"/>
            </a:lvl3pPr>
            <a:lvl4pPr marL="1563480" indent="0">
              <a:buNone/>
              <a:defRPr sz="1800" b="1"/>
            </a:lvl4pPr>
            <a:lvl5pPr marL="2084641" indent="0">
              <a:buNone/>
              <a:defRPr sz="1800" b="1"/>
            </a:lvl5pPr>
            <a:lvl6pPr marL="2605799" indent="0">
              <a:buNone/>
              <a:defRPr sz="1800" b="1"/>
            </a:lvl6pPr>
            <a:lvl7pPr marL="3126960" indent="0">
              <a:buNone/>
              <a:defRPr sz="1800" b="1"/>
            </a:lvl7pPr>
            <a:lvl8pPr marL="3648121" indent="0">
              <a:buNone/>
              <a:defRPr sz="1800" b="1"/>
            </a:lvl8pPr>
            <a:lvl9pPr marL="4169279" indent="0">
              <a:buNone/>
              <a:defRPr sz="18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34670" y="2397901"/>
            <a:ext cx="4724775" cy="4356478"/>
          </a:xfrm>
        </p:spPr>
        <p:txBody>
          <a:bodyPr/>
          <a:lstStyle>
            <a:lvl1pPr>
              <a:defRPr sz="2700"/>
            </a:lvl1pPr>
            <a:lvl2pPr>
              <a:defRPr sz="2300"/>
            </a:lvl2pPr>
            <a:lvl3pPr>
              <a:defRPr sz="21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5432104" y="1692533"/>
            <a:ext cx="4726631" cy="705367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21160" indent="0">
              <a:buNone/>
              <a:defRPr sz="2300" b="1"/>
            </a:lvl2pPr>
            <a:lvl3pPr marL="1042320" indent="0">
              <a:buNone/>
              <a:defRPr sz="2100" b="1"/>
            </a:lvl3pPr>
            <a:lvl4pPr marL="1563480" indent="0">
              <a:buNone/>
              <a:defRPr sz="1800" b="1"/>
            </a:lvl4pPr>
            <a:lvl5pPr marL="2084641" indent="0">
              <a:buNone/>
              <a:defRPr sz="1800" b="1"/>
            </a:lvl5pPr>
            <a:lvl6pPr marL="2605799" indent="0">
              <a:buNone/>
              <a:defRPr sz="1800" b="1"/>
            </a:lvl6pPr>
            <a:lvl7pPr marL="3126960" indent="0">
              <a:buNone/>
              <a:defRPr sz="1800" b="1"/>
            </a:lvl7pPr>
            <a:lvl8pPr marL="3648121" indent="0">
              <a:buNone/>
              <a:defRPr sz="1800" b="1"/>
            </a:lvl8pPr>
            <a:lvl9pPr marL="4169279" indent="0">
              <a:buNone/>
              <a:defRPr sz="18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5432104" y="2397901"/>
            <a:ext cx="4726631" cy="4356478"/>
          </a:xfrm>
        </p:spPr>
        <p:txBody>
          <a:bodyPr/>
          <a:lstStyle>
            <a:lvl1pPr>
              <a:defRPr sz="2700"/>
            </a:lvl1pPr>
            <a:lvl2pPr>
              <a:defRPr sz="2300"/>
            </a:lvl2pPr>
            <a:lvl3pPr>
              <a:defRPr sz="21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DA8308-993D-4B82-BD44-587FDCA3D252}" type="datetime1">
              <a:rPr lang="ru-RU" smtClean="0"/>
              <a:t>08.07.2021</a:t>
            </a:fld>
            <a:endParaRPr lang="ru-RU" dirty="0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8FC8A42-3EA0-4FC6-8E7C-449207B55EBC}" type="slidenum">
              <a:rPr lang="ru-RU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072699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17AE1C-A16E-471F-854F-3D5C7D76E9BE}" type="datetime1">
              <a:rPr lang="ru-RU" smtClean="0"/>
              <a:t>08.07.2021</a:t>
            </a:fld>
            <a:endParaRPr lang="ru-RU" dirty="0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438282B-A126-456E-89E0-CAC268B4E36E}" type="slidenum">
              <a:rPr lang="ru-RU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450388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B9DBC0-6526-40DF-AAD2-E678AF01F2BE}" type="datetime1">
              <a:rPr lang="ru-RU" smtClean="0"/>
              <a:t>08.07.2021</a:t>
            </a:fld>
            <a:endParaRPr lang="ru-RU" dirty="0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36BFB21-66FE-473F-A075-7C264C4A8B4B}" type="slidenum">
              <a:rPr lang="ru-RU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765836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4675" y="301050"/>
            <a:ext cx="3518055" cy="1281214"/>
          </a:xfrm>
        </p:spPr>
        <p:txBody>
          <a:bodyPr anchor="b"/>
          <a:lstStyle>
            <a:lvl1pPr algn="l">
              <a:defRPr sz="23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180822" y="301051"/>
            <a:ext cx="5977908" cy="6453328"/>
          </a:xfrm>
        </p:spPr>
        <p:txBody>
          <a:bodyPr/>
          <a:lstStyle>
            <a:lvl1pPr>
              <a:defRPr sz="3700"/>
            </a:lvl1pPr>
            <a:lvl2pPr>
              <a:defRPr sz="3200"/>
            </a:lvl2pPr>
            <a:lvl3pPr>
              <a:defRPr sz="27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4675" y="1582265"/>
            <a:ext cx="3518055" cy="5172114"/>
          </a:xfrm>
        </p:spPr>
        <p:txBody>
          <a:bodyPr/>
          <a:lstStyle>
            <a:lvl1pPr marL="0" indent="0">
              <a:buNone/>
              <a:defRPr sz="1600"/>
            </a:lvl1pPr>
            <a:lvl2pPr marL="521160" indent="0">
              <a:buNone/>
              <a:defRPr sz="1400"/>
            </a:lvl2pPr>
            <a:lvl3pPr marL="1042320" indent="0">
              <a:buNone/>
              <a:defRPr sz="1100"/>
            </a:lvl3pPr>
            <a:lvl4pPr marL="1563480" indent="0">
              <a:buNone/>
              <a:defRPr sz="1000"/>
            </a:lvl4pPr>
            <a:lvl5pPr marL="2084641" indent="0">
              <a:buNone/>
              <a:defRPr sz="1000"/>
            </a:lvl5pPr>
            <a:lvl6pPr marL="2605799" indent="0">
              <a:buNone/>
              <a:defRPr sz="1000"/>
            </a:lvl6pPr>
            <a:lvl7pPr marL="3126960" indent="0">
              <a:buNone/>
              <a:defRPr sz="1000"/>
            </a:lvl7pPr>
            <a:lvl8pPr marL="3648121" indent="0">
              <a:buNone/>
              <a:defRPr sz="1000"/>
            </a:lvl8pPr>
            <a:lvl9pPr marL="4169279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96D5BD-72F7-439A-9119-85AAEC9F873B}" type="datetime1">
              <a:rPr lang="ru-RU" smtClean="0"/>
              <a:t>08.07.2021</a:t>
            </a:fld>
            <a:endParaRPr lang="ru-RU" dirty="0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7D4A679-C2FC-49A0-8BD5-F6DB175D5FC4}" type="slidenum">
              <a:rPr lang="ru-RU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299273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6DD830-AC3D-4E27-9E9C-8862BAF56336}" type="datetime1">
              <a:rPr lang="ru-RU" smtClean="0"/>
              <a:t>08.07.2021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8E1CF5C-6A11-42C7-97F6-9BC8E8C90FFE}" type="slidenum">
              <a:rPr lang="ru-RU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892685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95981" y="5292884"/>
            <a:ext cx="6416040" cy="624855"/>
          </a:xfrm>
        </p:spPr>
        <p:txBody>
          <a:bodyPr anchor="b"/>
          <a:lstStyle>
            <a:lvl1pPr algn="l">
              <a:defRPr sz="23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095981" y="675613"/>
            <a:ext cx="6416040" cy="4536758"/>
          </a:xfrm>
        </p:spPr>
        <p:txBody>
          <a:bodyPr rtlCol="0">
            <a:normAutofit/>
          </a:bodyPr>
          <a:lstStyle>
            <a:lvl1pPr marL="0" indent="0">
              <a:buNone/>
              <a:defRPr sz="3700"/>
            </a:lvl1pPr>
            <a:lvl2pPr marL="521160" indent="0">
              <a:buNone/>
              <a:defRPr sz="3200"/>
            </a:lvl2pPr>
            <a:lvl3pPr marL="1042320" indent="0">
              <a:buNone/>
              <a:defRPr sz="2700"/>
            </a:lvl3pPr>
            <a:lvl4pPr marL="1563480" indent="0">
              <a:buNone/>
              <a:defRPr sz="2300"/>
            </a:lvl4pPr>
            <a:lvl5pPr marL="2084641" indent="0">
              <a:buNone/>
              <a:defRPr sz="2300"/>
            </a:lvl5pPr>
            <a:lvl6pPr marL="2605799" indent="0">
              <a:buNone/>
              <a:defRPr sz="2300"/>
            </a:lvl6pPr>
            <a:lvl7pPr marL="3126960" indent="0">
              <a:buNone/>
              <a:defRPr sz="2300"/>
            </a:lvl7pPr>
            <a:lvl8pPr marL="3648121" indent="0">
              <a:buNone/>
              <a:defRPr sz="2300"/>
            </a:lvl8pPr>
            <a:lvl9pPr marL="4169279" indent="0">
              <a:buNone/>
              <a:defRPr sz="2300"/>
            </a:lvl9pPr>
          </a:lstStyle>
          <a:p>
            <a:pPr lvl="0"/>
            <a:r>
              <a:rPr lang="ru-RU" noProof="0" dirty="0" smtClean="0"/>
              <a:t>Вставка рисунка</a:t>
            </a:r>
            <a:endParaRPr lang="ru-RU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095981" y="5917739"/>
            <a:ext cx="6416040" cy="887398"/>
          </a:xfrm>
        </p:spPr>
        <p:txBody>
          <a:bodyPr/>
          <a:lstStyle>
            <a:lvl1pPr marL="0" indent="0">
              <a:buNone/>
              <a:defRPr sz="1600"/>
            </a:lvl1pPr>
            <a:lvl2pPr marL="521160" indent="0">
              <a:buNone/>
              <a:defRPr sz="1400"/>
            </a:lvl2pPr>
            <a:lvl3pPr marL="1042320" indent="0">
              <a:buNone/>
              <a:defRPr sz="1100"/>
            </a:lvl3pPr>
            <a:lvl4pPr marL="1563480" indent="0">
              <a:buNone/>
              <a:defRPr sz="1000"/>
            </a:lvl4pPr>
            <a:lvl5pPr marL="2084641" indent="0">
              <a:buNone/>
              <a:defRPr sz="1000"/>
            </a:lvl5pPr>
            <a:lvl6pPr marL="2605799" indent="0">
              <a:buNone/>
              <a:defRPr sz="1000"/>
            </a:lvl6pPr>
            <a:lvl7pPr marL="3126960" indent="0">
              <a:buNone/>
              <a:defRPr sz="1000"/>
            </a:lvl7pPr>
            <a:lvl8pPr marL="3648121" indent="0">
              <a:buNone/>
              <a:defRPr sz="1000"/>
            </a:lvl8pPr>
            <a:lvl9pPr marL="4169279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34E47C-7511-49B8-9752-18F43400F47C}" type="datetime1">
              <a:rPr lang="ru-RU" smtClean="0"/>
              <a:t>08.07.2021</a:t>
            </a:fld>
            <a:endParaRPr lang="ru-RU" dirty="0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4955368-EB5B-4C2F-BFFA-D933FE19D30C}" type="slidenum">
              <a:rPr lang="ru-RU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773539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E6CEAB-6D0B-4A80-9BD6-A913092453F5}" type="datetime1">
              <a:rPr lang="ru-RU" smtClean="0"/>
              <a:t>08.07.2021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738CB5D-307D-4A2E-A688-AC387CCC0661}" type="slidenum">
              <a:rPr lang="ru-RU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600726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752715" y="302806"/>
            <a:ext cx="2406015" cy="645157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4670" y="302806"/>
            <a:ext cx="7039822" cy="645157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AEA6A1-C8B9-412B-AA31-19F4BBF31F8E}" type="datetime1">
              <a:rPr lang="ru-RU" smtClean="0"/>
              <a:t>08.07.2021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C10134F-5F10-47A5-9C08-EC83339FF6F1}" type="slidenum">
              <a:rPr lang="ru-RU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811007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02005" y="2348897"/>
            <a:ext cx="9089390" cy="1620771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604010" y="4284720"/>
            <a:ext cx="7485380" cy="193232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211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42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63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8464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60579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1269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64812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16927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423D82-3CC3-4B1D-9280-874B348B3716}" type="datetime1">
              <a:rPr lang="ru-RU" smtClean="0"/>
              <a:pPr>
                <a:defRPr/>
              </a:pPr>
              <a:t>08.07.2021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ED8D266-65C0-427E-BB82-5F698E2628E7}" type="slidenum">
              <a:rPr lang="ru-RU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53980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72AA89-E68C-47D5-AD41-E75430CBA576}" type="datetime1">
              <a:rPr lang="ru-RU" smtClean="0"/>
              <a:pPr>
                <a:defRPr/>
              </a:pPr>
              <a:t>08.07.2021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8E1CF5C-6A11-42C7-97F6-9BC8E8C90FFE}" type="slidenum">
              <a:rPr lang="ru-RU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763199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44705" y="4858816"/>
            <a:ext cx="9089390" cy="1501751"/>
          </a:xfrm>
        </p:spPr>
        <p:txBody>
          <a:bodyPr anchor="t"/>
          <a:lstStyle>
            <a:lvl1pPr algn="l">
              <a:defRPr sz="46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44705" y="3204786"/>
            <a:ext cx="9089390" cy="1654026"/>
          </a:xfrm>
        </p:spPr>
        <p:txBody>
          <a:bodyPr anchor="b"/>
          <a:lstStyle>
            <a:lvl1pPr marL="0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1pPr>
            <a:lvl2pPr marL="52116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2pPr>
            <a:lvl3pPr marL="104232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6348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8464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60579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12696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64812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16927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46BBE9-838B-4B1F-B498-936EADF8FF39}" type="datetime1">
              <a:rPr lang="ru-RU" smtClean="0"/>
              <a:pPr>
                <a:defRPr/>
              </a:pPr>
              <a:t>08.07.2021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12F096-6373-4ABF-98AC-05FA9E9B2B0C}" type="slidenum">
              <a:rPr lang="ru-RU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590218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534670" y="1764295"/>
            <a:ext cx="4722918" cy="4990084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435812" y="1764295"/>
            <a:ext cx="4722918" cy="4990084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1E3DE5-8CEA-4A2F-8439-150EA82941B2}" type="datetime1">
              <a:rPr lang="ru-RU" smtClean="0"/>
              <a:pPr>
                <a:defRPr/>
              </a:pPr>
              <a:t>08.07.2021</a:t>
            </a:fld>
            <a:endParaRPr lang="ru-RU" dirty="0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A82F7D4-20B0-4D7E-984B-D1D4B9EB8EE2}" type="slidenum">
              <a:rPr lang="ru-RU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561637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4670" y="1692533"/>
            <a:ext cx="4724775" cy="705367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21160" indent="0">
              <a:buNone/>
              <a:defRPr sz="2300" b="1"/>
            </a:lvl2pPr>
            <a:lvl3pPr marL="1042320" indent="0">
              <a:buNone/>
              <a:defRPr sz="2100" b="1"/>
            </a:lvl3pPr>
            <a:lvl4pPr marL="1563480" indent="0">
              <a:buNone/>
              <a:defRPr sz="1800" b="1"/>
            </a:lvl4pPr>
            <a:lvl5pPr marL="2084641" indent="0">
              <a:buNone/>
              <a:defRPr sz="1800" b="1"/>
            </a:lvl5pPr>
            <a:lvl6pPr marL="2605799" indent="0">
              <a:buNone/>
              <a:defRPr sz="1800" b="1"/>
            </a:lvl6pPr>
            <a:lvl7pPr marL="3126960" indent="0">
              <a:buNone/>
              <a:defRPr sz="1800" b="1"/>
            </a:lvl7pPr>
            <a:lvl8pPr marL="3648121" indent="0">
              <a:buNone/>
              <a:defRPr sz="1800" b="1"/>
            </a:lvl8pPr>
            <a:lvl9pPr marL="4169279" indent="0">
              <a:buNone/>
              <a:defRPr sz="18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34670" y="2397901"/>
            <a:ext cx="4724775" cy="4356478"/>
          </a:xfrm>
        </p:spPr>
        <p:txBody>
          <a:bodyPr/>
          <a:lstStyle>
            <a:lvl1pPr>
              <a:defRPr sz="2700"/>
            </a:lvl1pPr>
            <a:lvl2pPr>
              <a:defRPr sz="2300"/>
            </a:lvl2pPr>
            <a:lvl3pPr>
              <a:defRPr sz="21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5432104" y="1692533"/>
            <a:ext cx="4726631" cy="705367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21160" indent="0">
              <a:buNone/>
              <a:defRPr sz="2300" b="1"/>
            </a:lvl2pPr>
            <a:lvl3pPr marL="1042320" indent="0">
              <a:buNone/>
              <a:defRPr sz="2100" b="1"/>
            </a:lvl3pPr>
            <a:lvl4pPr marL="1563480" indent="0">
              <a:buNone/>
              <a:defRPr sz="1800" b="1"/>
            </a:lvl4pPr>
            <a:lvl5pPr marL="2084641" indent="0">
              <a:buNone/>
              <a:defRPr sz="1800" b="1"/>
            </a:lvl5pPr>
            <a:lvl6pPr marL="2605799" indent="0">
              <a:buNone/>
              <a:defRPr sz="1800" b="1"/>
            </a:lvl6pPr>
            <a:lvl7pPr marL="3126960" indent="0">
              <a:buNone/>
              <a:defRPr sz="1800" b="1"/>
            </a:lvl7pPr>
            <a:lvl8pPr marL="3648121" indent="0">
              <a:buNone/>
              <a:defRPr sz="1800" b="1"/>
            </a:lvl8pPr>
            <a:lvl9pPr marL="4169279" indent="0">
              <a:buNone/>
              <a:defRPr sz="18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5432104" y="2397901"/>
            <a:ext cx="4726631" cy="4356478"/>
          </a:xfrm>
        </p:spPr>
        <p:txBody>
          <a:bodyPr/>
          <a:lstStyle>
            <a:lvl1pPr>
              <a:defRPr sz="2700"/>
            </a:lvl1pPr>
            <a:lvl2pPr>
              <a:defRPr sz="2300"/>
            </a:lvl2pPr>
            <a:lvl3pPr>
              <a:defRPr sz="21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DA8308-993D-4B82-BD44-587FDCA3D252}" type="datetime1">
              <a:rPr lang="ru-RU" smtClean="0"/>
              <a:pPr>
                <a:defRPr/>
              </a:pPr>
              <a:t>08.07.2021</a:t>
            </a:fld>
            <a:endParaRPr lang="ru-RU" dirty="0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8FC8A42-3EA0-4FC6-8E7C-449207B55EBC}" type="slidenum">
              <a:rPr lang="ru-RU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246285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17AE1C-A16E-471F-854F-3D5C7D76E9BE}" type="datetime1">
              <a:rPr lang="ru-RU" smtClean="0"/>
              <a:pPr>
                <a:defRPr/>
              </a:pPr>
              <a:t>08.07.2021</a:t>
            </a:fld>
            <a:endParaRPr lang="ru-RU" dirty="0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438282B-A126-456E-89E0-CAC268B4E36E}" type="slidenum">
              <a:rPr lang="ru-RU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044924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B9DBC0-6526-40DF-AAD2-E678AF01F2BE}" type="datetime1">
              <a:rPr lang="ru-RU" smtClean="0"/>
              <a:pPr>
                <a:defRPr/>
              </a:pPr>
              <a:t>08.07.2021</a:t>
            </a:fld>
            <a:endParaRPr lang="ru-RU" dirty="0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36BFB21-66FE-473F-A075-7C264C4A8B4B}" type="slidenum">
              <a:rPr lang="ru-RU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674512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44705" y="4858843"/>
            <a:ext cx="9089390" cy="1501751"/>
          </a:xfrm>
        </p:spPr>
        <p:txBody>
          <a:bodyPr anchor="t"/>
          <a:lstStyle>
            <a:lvl1pPr algn="l">
              <a:defRPr sz="46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44705" y="3204786"/>
            <a:ext cx="9089390" cy="1654026"/>
          </a:xfrm>
        </p:spPr>
        <p:txBody>
          <a:bodyPr anchor="b"/>
          <a:lstStyle>
            <a:lvl1pPr marL="0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1pPr>
            <a:lvl2pPr marL="518958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2pPr>
            <a:lvl3pPr marL="1037913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568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7583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947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11374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63270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15165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E11D80-18CF-4C55-8C57-99E29D856BEC}" type="datetime1">
              <a:rPr lang="ru-RU" smtClean="0"/>
              <a:t>08.07.2021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12F096-6373-4ABF-98AC-05FA9E9B2B0C}" type="slidenum">
              <a:rPr lang="ru-RU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073029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4675" y="301050"/>
            <a:ext cx="3518055" cy="1281214"/>
          </a:xfrm>
        </p:spPr>
        <p:txBody>
          <a:bodyPr anchor="b"/>
          <a:lstStyle>
            <a:lvl1pPr algn="l">
              <a:defRPr sz="23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180822" y="301051"/>
            <a:ext cx="5977908" cy="6453328"/>
          </a:xfrm>
        </p:spPr>
        <p:txBody>
          <a:bodyPr/>
          <a:lstStyle>
            <a:lvl1pPr>
              <a:defRPr sz="3700"/>
            </a:lvl1pPr>
            <a:lvl2pPr>
              <a:defRPr sz="3200"/>
            </a:lvl2pPr>
            <a:lvl3pPr>
              <a:defRPr sz="27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4675" y="1582265"/>
            <a:ext cx="3518055" cy="5172114"/>
          </a:xfrm>
        </p:spPr>
        <p:txBody>
          <a:bodyPr/>
          <a:lstStyle>
            <a:lvl1pPr marL="0" indent="0">
              <a:buNone/>
              <a:defRPr sz="1600"/>
            </a:lvl1pPr>
            <a:lvl2pPr marL="521160" indent="0">
              <a:buNone/>
              <a:defRPr sz="1400"/>
            </a:lvl2pPr>
            <a:lvl3pPr marL="1042320" indent="0">
              <a:buNone/>
              <a:defRPr sz="1100"/>
            </a:lvl3pPr>
            <a:lvl4pPr marL="1563480" indent="0">
              <a:buNone/>
              <a:defRPr sz="1000"/>
            </a:lvl4pPr>
            <a:lvl5pPr marL="2084641" indent="0">
              <a:buNone/>
              <a:defRPr sz="1000"/>
            </a:lvl5pPr>
            <a:lvl6pPr marL="2605799" indent="0">
              <a:buNone/>
              <a:defRPr sz="1000"/>
            </a:lvl6pPr>
            <a:lvl7pPr marL="3126960" indent="0">
              <a:buNone/>
              <a:defRPr sz="1000"/>
            </a:lvl7pPr>
            <a:lvl8pPr marL="3648121" indent="0">
              <a:buNone/>
              <a:defRPr sz="1000"/>
            </a:lvl8pPr>
            <a:lvl9pPr marL="4169279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96D5BD-72F7-439A-9119-85AAEC9F873B}" type="datetime1">
              <a:rPr lang="ru-RU" smtClean="0"/>
              <a:pPr>
                <a:defRPr/>
              </a:pPr>
              <a:t>08.07.2021</a:t>
            </a:fld>
            <a:endParaRPr lang="ru-RU" dirty="0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7D4A679-C2FC-49A0-8BD5-F6DB175D5FC4}" type="slidenum">
              <a:rPr lang="ru-RU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177774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95981" y="5292884"/>
            <a:ext cx="6416040" cy="624855"/>
          </a:xfrm>
        </p:spPr>
        <p:txBody>
          <a:bodyPr anchor="b"/>
          <a:lstStyle>
            <a:lvl1pPr algn="l">
              <a:defRPr sz="23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095981" y="675613"/>
            <a:ext cx="6416040" cy="4536758"/>
          </a:xfrm>
        </p:spPr>
        <p:txBody>
          <a:bodyPr rtlCol="0">
            <a:normAutofit/>
          </a:bodyPr>
          <a:lstStyle>
            <a:lvl1pPr marL="0" indent="0">
              <a:buNone/>
              <a:defRPr sz="3700"/>
            </a:lvl1pPr>
            <a:lvl2pPr marL="521160" indent="0">
              <a:buNone/>
              <a:defRPr sz="3200"/>
            </a:lvl2pPr>
            <a:lvl3pPr marL="1042320" indent="0">
              <a:buNone/>
              <a:defRPr sz="2700"/>
            </a:lvl3pPr>
            <a:lvl4pPr marL="1563480" indent="0">
              <a:buNone/>
              <a:defRPr sz="2300"/>
            </a:lvl4pPr>
            <a:lvl5pPr marL="2084641" indent="0">
              <a:buNone/>
              <a:defRPr sz="2300"/>
            </a:lvl5pPr>
            <a:lvl6pPr marL="2605799" indent="0">
              <a:buNone/>
              <a:defRPr sz="2300"/>
            </a:lvl6pPr>
            <a:lvl7pPr marL="3126960" indent="0">
              <a:buNone/>
              <a:defRPr sz="2300"/>
            </a:lvl7pPr>
            <a:lvl8pPr marL="3648121" indent="0">
              <a:buNone/>
              <a:defRPr sz="2300"/>
            </a:lvl8pPr>
            <a:lvl9pPr marL="4169279" indent="0">
              <a:buNone/>
              <a:defRPr sz="2300"/>
            </a:lvl9pPr>
          </a:lstStyle>
          <a:p>
            <a:pPr lvl="0"/>
            <a:r>
              <a:rPr lang="ru-RU" noProof="0" dirty="0" smtClean="0"/>
              <a:t>Вставка рисунка</a:t>
            </a:r>
            <a:endParaRPr lang="ru-RU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095981" y="5917739"/>
            <a:ext cx="6416040" cy="887398"/>
          </a:xfrm>
        </p:spPr>
        <p:txBody>
          <a:bodyPr/>
          <a:lstStyle>
            <a:lvl1pPr marL="0" indent="0">
              <a:buNone/>
              <a:defRPr sz="1600"/>
            </a:lvl1pPr>
            <a:lvl2pPr marL="521160" indent="0">
              <a:buNone/>
              <a:defRPr sz="1400"/>
            </a:lvl2pPr>
            <a:lvl3pPr marL="1042320" indent="0">
              <a:buNone/>
              <a:defRPr sz="1100"/>
            </a:lvl3pPr>
            <a:lvl4pPr marL="1563480" indent="0">
              <a:buNone/>
              <a:defRPr sz="1000"/>
            </a:lvl4pPr>
            <a:lvl5pPr marL="2084641" indent="0">
              <a:buNone/>
              <a:defRPr sz="1000"/>
            </a:lvl5pPr>
            <a:lvl6pPr marL="2605799" indent="0">
              <a:buNone/>
              <a:defRPr sz="1000"/>
            </a:lvl6pPr>
            <a:lvl7pPr marL="3126960" indent="0">
              <a:buNone/>
              <a:defRPr sz="1000"/>
            </a:lvl7pPr>
            <a:lvl8pPr marL="3648121" indent="0">
              <a:buNone/>
              <a:defRPr sz="1000"/>
            </a:lvl8pPr>
            <a:lvl9pPr marL="4169279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34E47C-7511-49B8-9752-18F43400F47C}" type="datetime1">
              <a:rPr lang="ru-RU" smtClean="0"/>
              <a:pPr>
                <a:defRPr/>
              </a:pPr>
              <a:t>08.07.2021</a:t>
            </a:fld>
            <a:endParaRPr lang="ru-RU" dirty="0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4955368-EB5B-4C2F-BFFA-D933FE19D30C}" type="slidenum">
              <a:rPr lang="ru-RU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1872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E6CEAB-6D0B-4A80-9BD6-A913092453F5}" type="datetime1">
              <a:rPr lang="ru-RU" smtClean="0"/>
              <a:pPr>
                <a:defRPr/>
              </a:pPr>
              <a:t>08.07.2021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738CB5D-307D-4A2E-A688-AC387CCC0661}" type="slidenum">
              <a:rPr lang="ru-RU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097451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752715" y="302806"/>
            <a:ext cx="2406015" cy="645157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4670" y="302806"/>
            <a:ext cx="7039822" cy="645157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AEA6A1-C8B9-412B-AA31-19F4BBF31F8E}" type="datetime1">
              <a:rPr lang="ru-RU" smtClean="0"/>
              <a:pPr>
                <a:defRPr/>
              </a:pPr>
              <a:t>08.07.2021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C10134F-5F10-47A5-9C08-EC83339FF6F1}" type="slidenum">
              <a:rPr lang="ru-RU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589236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534670" y="1764295"/>
            <a:ext cx="4722918" cy="4990084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435812" y="1764295"/>
            <a:ext cx="4722918" cy="4990084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61804E-7AC0-46D0-8C86-3B845E204C99}" type="datetime1">
              <a:rPr lang="ru-RU" smtClean="0"/>
              <a:t>08.07.2021</a:t>
            </a:fld>
            <a:endParaRPr lang="ru-RU" dirty="0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A82F7D4-20B0-4D7E-984B-D1D4B9EB8EE2}" type="slidenum">
              <a:rPr lang="ru-RU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27366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4670" y="1692533"/>
            <a:ext cx="4724775" cy="705367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18958" indent="0">
              <a:buNone/>
              <a:defRPr sz="2300" b="1"/>
            </a:lvl2pPr>
            <a:lvl3pPr marL="1037913" indent="0">
              <a:buNone/>
              <a:defRPr sz="2100" b="1"/>
            </a:lvl3pPr>
            <a:lvl4pPr marL="1556873" indent="0">
              <a:buNone/>
              <a:defRPr sz="1800" b="1"/>
            </a:lvl4pPr>
            <a:lvl5pPr marL="2075832" indent="0">
              <a:buNone/>
              <a:defRPr sz="1800" b="1"/>
            </a:lvl5pPr>
            <a:lvl6pPr marL="2594786" indent="0">
              <a:buNone/>
              <a:defRPr sz="1800" b="1"/>
            </a:lvl6pPr>
            <a:lvl7pPr marL="3113741" indent="0">
              <a:buNone/>
              <a:defRPr sz="1800" b="1"/>
            </a:lvl7pPr>
            <a:lvl8pPr marL="3632704" indent="0">
              <a:buNone/>
              <a:defRPr sz="1800" b="1"/>
            </a:lvl8pPr>
            <a:lvl9pPr marL="4151659" indent="0">
              <a:buNone/>
              <a:defRPr sz="18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34670" y="2397901"/>
            <a:ext cx="4724775" cy="4356478"/>
          </a:xfrm>
        </p:spPr>
        <p:txBody>
          <a:bodyPr/>
          <a:lstStyle>
            <a:lvl1pPr>
              <a:defRPr sz="2700"/>
            </a:lvl1pPr>
            <a:lvl2pPr>
              <a:defRPr sz="2300"/>
            </a:lvl2pPr>
            <a:lvl3pPr>
              <a:defRPr sz="21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5432132" y="1692533"/>
            <a:ext cx="4726631" cy="705367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18958" indent="0">
              <a:buNone/>
              <a:defRPr sz="2300" b="1"/>
            </a:lvl2pPr>
            <a:lvl3pPr marL="1037913" indent="0">
              <a:buNone/>
              <a:defRPr sz="2100" b="1"/>
            </a:lvl3pPr>
            <a:lvl4pPr marL="1556873" indent="0">
              <a:buNone/>
              <a:defRPr sz="1800" b="1"/>
            </a:lvl4pPr>
            <a:lvl5pPr marL="2075832" indent="0">
              <a:buNone/>
              <a:defRPr sz="1800" b="1"/>
            </a:lvl5pPr>
            <a:lvl6pPr marL="2594786" indent="0">
              <a:buNone/>
              <a:defRPr sz="1800" b="1"/>
            </a:lvl6pPr>
            <a:lvl7pPr marL="3113741" indent="0">
              <a:buNone/>
              <a:defRPr sz="1800" b="1"/>
            </a:lvl7pPr>
            <a:lvl8pPr marL="3632704" indent="0">
              <a:buNone/>
              <a:defRPr sz="1800" b="1"/>
            </a:lvl8pPr>
            <a:lvl9pPr marL="4151659" indent="0">
              <a:buNone/>
              <a:defRPr sz="18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5432132" y="2397901"/>
            <a:ext cx="4726631" cy="4356478"/>
          </a:xfrm>
        </p:spPr>
        <p:txBody>
          <a:bodyPr/>
          <a:lstStyle>
            <a:lvl1pPr>
              <a:defRPr sz="2700"/>
            </a:lvl1pPr>
            <a:lvl2pPr>
              <a:defRPr sz="2300"/>
            </a:lvl2pPr>
            <a:lvl3pPr>
              <a:defRPr sz="21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254170-2A40-4EBD-9FA2-649087AE44DD}" type="datetime1">
              <a:rPr lang="ru-RU" smtClean="0"/>
              <a:t>08.07.2021</a:t>
            </a:fld>
            <a:endParaRPr lang="ru-RU" dirty="0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8FC8A42-3EA0-4FC6-8E7C-449207B55EBC}" type="slidenum">
              <a:rPr lang="ru-RU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997224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6A4EB9-42BA-4B51-9CEA-063A0B827343}" type="datetime1">
              <a:rPr lang="ru-RU" smtClean="0"/>
              <a:t>08.07.2021</a:t>
            </a:fld>
            <a:endParaRPr lang="ru-RU" dirty="0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438282B-A126-456E-89E0-CAC268B4E36E}" type="slidenum">
              <a:rPr lang="ru-RU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903348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952D56-B4EE-4511-8B4A-074A126EF5CA}" type="datetime1">
              <a:rPr lang="ru-RU" smtClean="0"/>
              <a:t>08.07.2021</a:t>
            </a:fld>
            <a:endParaRPr lang="ru-RU" dirty="0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36BFB21-66FE-473F-A075-7C264C4A8B4B}" type="slidenum">
              <a:rPr lang="ru-RU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732435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4703" y="301050"/>
            <a:ext cx="3518055" cy="1281214"/>
          </a:xfrm>
        </p:spPr>
        <p:txBody>
          <a:bodyPr anchor="b"/>
          <a:lstStyle>
            <a:lvl1pPr algn="l">
              <a:defRPr sz="23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180822" y="301051"/>
            <a:ext cx="5977908" cy="6453328"/>
          </a:xfrm>
        </p:spPr>
        <p:txBody>
          <a:bodyPr/>
          <a:lstStyle>
            <a:lvl1pPr>
              <a:defRPr sz="3700"/>
            </a:lvl1pPr>
            <a:lvl2pPr>
              <a:defRPr sz="3200"/>
            </a:lvl2pPr>
            <a:lvl3pPr>
              <a:defRPr sz="27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4703" y="1582265"/>
            <a:ext cx="3518055" cy="5172114"/>
          </a:xfrm>
        </p:spPr>
        <p:txBody>
          <a:bodyPr/>
          <a:lstStyle>
            <a:lvl1pPr marL="0" indent="0">
              <a:buNone/>
              <a:defRPr sz="1600"/>
            </a:lvl1pPr>
            <a:lvl2pPr marL="518958" indent="0">
              <a:buNone/>
              <a:defRPr sz="1400"/>
            </a:lvl2pPr>
            <a:lvl3pPr marL="1037913" indent="0">
              <a:buNone/>
              <a:defRPr sz="1100"/>
            </a:lvl3pPr>
            <a:lvl4pPr marL="1556873" indent="0">
              <a:buNone/>
              <a:defRPr sz="1000"/>
            </a:lvl4pPr>
            <a:lvl5pPr marL="2075832" indent="0">
              <a:buNone/>
              <a:defRPr sz="1000"/>
            </a:lvl5pPr>
            <a:lvl6pPr marL="2594786" indent="0">
              <a:buNone/>
              <a:defRPr sz="1000"/>
            </a:lvl6pPr>
            <a:lvl7pPr marL="3113741" indent="0">
              <a:buNone/>
              <a:defRPr sz="1000"/>
            </a:lvl7pPr>
            <a:lvl8pPr marL="3632704" indent="0">
              <a:buNone/>
              <a:defRPr sz="1000"/>
            </a:lvl8pPr>
            <a:lvl9pPr marL="4151659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D6422A-1616-4F0F-A0FA-5404E9D3988C}" type="datetime1">
              <a:rPr lang="ru-RU" smtClean="0"/>
              <a:t>08.07.2021</a:t>
            </a:fld>
            <a:endParaRPr lang="ru-RU" dirty="0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7D4A679-C2FC-49A0-8BD5-F6DB175D5FC4}" type="slidenum">
              <a:rPr lang="ru-RU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117950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95981" y="5292884"/>
            <a:ext cx="6416040" cy="624855"/>
          </a:xfrm>
        </p:spPr>
        <p:txBody>
          <a:bodyPr anchor="b"/>
          <a:lstStyle>
            <a:lvl1pPr algn="l">
              <a:defRPr sz="23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095981" y="675613"/>
            <a:ext cx="6416040" cy="4536758"/>
          </a:xfrm>
        </p:spPr>
        <p:txBody>
          <a:bodyPr rtlCol="0">
            <a:normAutofit/>
          </a:bodyPr>
          <a:lstStyle>
            <a:lvl1pPr marL="0" indent="0">
              <a:buNone/>
              <a:defRPr sz="3700"/>
            </a:lvl1pPr>
            <a:lvl2pPr marL="518958" indent="0">
              <a:buNone/>
              <a:defRPr sz="3200"/>
            </a:lvl2pPr>
            <a:lvl3pPr marL="1037913" indent="0">
              <a:buNone/>
              <a:defRPr sz="2700"/>
            </a:lvl3pPr>
            <a:lvl4pPr marL="1556873" indent="0">
              <a:buNone/>
              <a:defRPr sz="2300"/>
            </a:lvl4pPr>
            <a:lvl5pPr marL="2075832" indent="0">
              <a:buNone/>
              <a:defRPr sz="2300"/>
            </a:lvl5pPr>
            <a:lvl6pPr marL="2594786" indent="0">
              <a:buNone/>
              <a:defRPr sz="2300"/>
            </a:lvl6pPr>
            <a:lvl7pPr marL="3113741" indent="0">
              <a:buNone/>
              <a:defRPr sz="2300"/>
            </a:lvl7pPr>
            <a:lvl8pPr marL="3632704" indent="0">
              <a:buNone/>
              <a:defRPr sz="2300"/>
            </a:lvl8pPr>
            <a:lvl9pPr marL="4151659" indent="0">
              <a:buNone/>
              <a:defRPr sz="2300"/>
            </a:lvl9pPr>
          </a:lstStyle>
          <a:p>
            <a:pPr lvl="0"/>
            <a:r>
              <a:rPr lang="ru-RU" noProof="0" dirty="0" smtClean="0"/>
              <a:t>Вставка рисунка</a:t>
            </a:r>
            <a:endParaRPr lang="ru-RU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095981" y="5917739"/>
            <a:ext cx="6416040" cy="887398"/>
          </a:xfrm>
        </p:spPr>
        <p:txBody>
          <a:bodyPr/>
          <a:lstStyle>
            <a:lvl1pPr marL="0" indent="0">
              <a:buNone/>
              <a:defRPr sz="1600"/>
            </a:lvl1pPr>
            <a:lvl2pPr marL="518958" indent="0">
              <a:buNone/>
              <a:defRPr sz="1400"/>
            </a:lvl2pPr>
            <a:lvl3pPr marL="1037913" indent="0">
              <a:buNone/>
              <a:defRPr sz="1100"/>
            </a:lvl3pPr>
            <a:lvl4pPr marL="1556873" indent="0">
              <a:buNone/>
              <a:defRPr sz="1000"/>
            </a:lvl4pPr>
            <a:lvl5pPr marL="2075832" indent="0">
              <a:buNone/>
              <a:defRPr sz="1000"/>
            </a:lvl5pPr>
            <a:lvl6pPr marL="2594786" indent="0">
              <a:buNone/>
              <a:defRPr sz="1000"/>
            </a:lvl6pPr>
            <a:lvl7pPr marL="3113741" indent="0">
              <a:buNone/>
              <a:defRPr sz="1000"/>
            </a:lvl7pPr>
            <a:lvl8pPr marL="3632704" indent="0">
              <a:buNone/>
              <a:defRPr sz="1000"/>
            </a:lvl8pPr>
            <a:lvl9pPr marL="4151659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936B04-6346-4500-BE3D-E4848C0AC95A}" type="datetime1">
              <a:rPr lang="ru-RU" smtClean="0"/>
              <a:t>08.07.2021</a:t>
            </a:fld>
            <a:endParaRPr lang="ru-RU" dirty="0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4955368-EB5B-4C2F-BFFA-D933FE19D30C}" type="slidenum">
              <a:rPr lang="ru-RU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048988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>
            <a:alpha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534670" y="302802"/>
            <a:ext cx="9624060" cy="12602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03795" tIns="51897" rIns="103795" bIns="51897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534670" y="1764295"/>
            <a:ext cx="9624060" cy="49900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03795" tIns="51897" rIns="103795" bIns="5189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534671" y="7008202"/>
            <a:ext cx="2495127" cy="402567"/>
          </a:xfrm>
          <a:prstGeom prst="rect">
            <a:avLst/>
          </a:prstGeom>
        </p:spPr>
        <p:txBody>
          <a:bodyPr vert="horz" lIns="103795" tIns="51897" rIns="103795" bIns="51897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400">
                <a:solidFill>
                  <a:prstClr val="black">
                    <a:tint val="75000"/>
                  </a:prstClr>
                </a:solidFill>
                <a:latin typeface="+mn-lt"/>
                <a:cs typeface="+mn-cs"/>
              </a:defRPr>
            </a:lvl1pPr>
          </a:lstStyle>
          <a:p>
            <a:pPr defTabSz="909884">
              <a:defRPr/>
            </a:pPr>
            <a:fld id="{0C43B680-2523-491A-B8C6-45287A4DBC32}" type="datetime1">
              <a:rPr lang="ru-RU" smtClean="0"/>
              <a:pPr defTabSz="909884">
                <a:defRPr/>
              </a:pPr>
              <a:t>08.07.2021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653582" y="7008202"/>
            <a:ext cx="3386243" cy="402567"/>
          </a:xfrm>
          <a:prstGeom prst="rect">
            <a:avLst/>
          </a:prstGeom>
        </p:spPr>
        <p:txBody>
          <a:bodyPr vert="horz" lIns="103795" tIns="51897" rIns="103795" bIns="51897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400">
                <a:solidFill>
                  <a:prstClr val="black">
                    <a:tint val="75000"/>
                  </a:prstClr>
                </a:solidFill>
                <a:latin typeface="+mn-lt"/>
                <a:cs typeface="+mn-cs"/>
              </a:defRPr>
            </a:lvl1pPr>
          </a:lstStyle>
          <a:p>
            <a:pPr defTabSz="909884">
              <a:defRPr/>
            </a:pP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7663603" y="7008202"/>
            <a:ext cx="2495127" cy="402567"/>
          </a:xfrm>
          <a:prstGeom prst="rect">
            <a:avLst/>
          </a:prstGeom>
        </p:spPr>
        <p:txBody>
          <a:bodyPr vert="horz" wrap="square" lIns="103795" tIns="51897" rIns="103795" bIns="51897" numCol="1" anchor="ctr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 defTabSz="909884" fontAlgn="base">
              <a:spcBef>
                <a:spcPct val="0"/>
              </a:spcBef>
              <a:spcAft>
                <a:spcPct val="0"/>
              </a:spcAft>
            </a:pPr>
            <a:fld id="{F0D6F035-FBD1-453A-ABEB-A687C64E1D54}" type="slidenum">
              <a:rPr lang="ru-RU" smtClean="0">
                <a:cs typeface="Arial" panose="020B0604020202020204" pitchFamily="34" charset="0"/>
              </a:rPr>
              <a:pPr defTabSz="909884"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ru-RU" dirty="0" smtClean="0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840772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3" r:id="rId1"/>
    <p:sldLayoutId id="2147483744" r:id="rId2"/>
    <p:sldLayoutId id="2147483745" r:id="rId3"/>
    <p:sldLayoutId id="2147483746" r:id="rId4"/>
    <p:sldLayoutId id="2147483747" r:id="rId5"/>
    <p:sldLayoutId id="2147483748" r:id="rId6"/>
    <p:sldLayoutId id="2147483749" r:id="rId7"/>
    <p:sldLayoutId id="2147483750" r:id="rId8"/>
    <p:sldLayoutId id="2147483751" r:id="rId9"/>
    <p:sldLayoutId id="2147483752" r:id="rId10"/>
    <p:sldLayoutId id="2147483753" r:id="rId11"/>
  </p:sldLayoutIdLst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50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50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50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5000">
          <a:solidFill>
            <a:schemeClr val="tx1"/>
          </a:solidFill>
          <a:latin typeface="Calibri" pitchFamily="34" charset="0"/>
        </a:defRPr>
      </a:lvl5pPr>
      <a:lvl6pPr marL="518958" algn="ctr" rtl="0" eaLnBrk="1" fontAlgn="base" hangingPunct="1">
        <a:spcBef>
          <a:spcPct val="0"/>
        </a:spcBef>
        <a:spcAft>
          <a:spcPct val="0"/>
        </a:spcAft>
        <a:defRPr sz="5000">
          <a:solidFill>
            <a:schemeClr val="tx1"/>
          </a:solidFill>
          <a:latin typeface="Calibri" pitchFamily="34" charset="0"/>
        </a:defRPr>
      </a:lvl6pPr>
      <a:lvl7pPr marL="1037913" algn="ctr" rtl="0" eaLnBrk="1" fontAlgn="base" hangingPunct="1">
        <a:spcBef>
          <a:spcPct val="0"/>
        </a:spcBef>
        <a:spcAft>
          <a:spcPct val="0"/>
        </a:spcAft>
        <a:defRPr sz="5000">
          <a:solidFill>
            <a:schemeClr val="tx1"/>
          </a:solidFill>
          <a:latin typeface="Calibri" pitchFamily="34" charset="0"/>
        </a:defRPr>
      </a:lvl7pPr>
      <a:lvl8pPr marL="1556873" algn="ctr" rtl="0" eaLnBrk="1" fontAlgn="base" hangingPunct="1">
        <a:spcBef>
          <a:spcPct val="0"/>
        </a:spcBef>
        <a:spcAft>
          <a:spcPct val="0"/>
        </a:spcAft>
        <a:defRPr sz="5000">
          <a:solidFill>
            <a:schemeClr val="tx1"/>
          </a:solidFill>
          <a:latin typeface="Calibri" pitchFamily="34" charset="0"/>
        </a:defRPr>
      </a:lvl8pPr>
      <a:lvl9pPr marL="2075832" algn="ctr" rtl="0" eaLnBrk="1" fontAlgn="base" hangingPunct="1">
        <a:spcBef>
          <a:spcPct val="0"/>
        </a:spcBef>
        <a:spcAft>
          <a:spcPct val="0"/>
        </a:spcAft>
        <a:defRPr sz="5000">
          <a:solidFill>
            <a:schemeClr val="tx1"/>
          </a:solidFill>
          <a:latin typeface="Calibri" pitchFamily="34" charset="0"/>
        </a:defRPr>
      </a:lvl9pPr>
    </p:titleStyle>
    <p:bodyStyle>
      <a:lvl1pPr marL="389215" indent="-38921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700" kern="1200">
          <a:solidFill>
            <a:schemeClr val="tx1"/>
          </a:solidFill>
          <a:latin typeface="+mn-lt"/>
          <a:ea typeface="+mn-ea"/>
          <a:cs typeface="+mn-cs"/>
        </a:defRPr>
      </a:lvl1pPr>
      <a:lvl2pPr marL="843306" indent="-324356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297393" indent="-259478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816353" indent="-259478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35308" indent="-259478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854268" indent="-259478" algn="l" defTabSz="1037913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373224" indent="-259478" algn="l" defTabSz="1037913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3892180" indent="-259478" algn="l" defTabSz="1037913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411143" indent="-259478" algn="l" defTabSz="1037913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1037913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8958" algn="l" defTabSz="1037913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37913" algn="l" defTabSz="1037913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556873" algn="l" defTabSz="1037913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075832" algn="l" defTabSz="1037913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594786" algn="l" defTabSz="1037913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13741" algn="l" defTabSz="1037913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632704" algn="l" defTabSz="1037913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151659" algn="l" defTabSz="1037913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>
            <a:alpha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534670" y="302802"/>
            <a:ext cx="9624060" cy="12602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04233" tIns="52116" rIns="104233" bIns="52116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534670" y="1764295"/>
            <a:ext cx="9624060" cy="49900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04233" tIns="52116" rIns="104233" bIns="5211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534671" y="7008176"/>
            <a:ext cx="2495127" cy="402567"/>
          </a:xfrm>
          <a:prstGeom prst="rect">
            <a:avLst/>
          </a:prstGeom>
        </p:spPr>
        <p:txBody>
          <a:bodyPr vert="horz" lIns="104233" tIns="52116" rIns="104233" bIns="52116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400">
                <a:solidFill>
                  <a:prstClr val="black">
                    <a:tint val="75000"/>
                  </a:prstClr>
                </a:solidFill>
                <a:latin typeface="+mn-lt"/>
                <a:cs typeface="+mn-cs"/>
              </a:defRPr>
            </a:lvl1pPr>
          </a:lstStyle>
          <a:p>
            <a:pPr defTabSz="913753">
              <a:defRPr/>
            </a:pPr>
            <a:fld id="{CEE8784C-439F-43ED-9D9C-3B2AEFCFDC28}" type="datetime1">
              <a:rPr lang="ru-RU" smtClean="0"/>
              <a:pPr defTabSz="913753">
                <a:defRPr/>
              </a:pPr>
              <a:t>08.07.2021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653582" y="7008176"/>
            <a:ext cx="3386243" cy="402567"/>
          </a:xfrm>
          <a:prstGeom prst="rect">
            <a:avLst/>
          </a:prstGeom>
        </p:spPr>
        <p:txBody>
          <a:bodyPr vert="horz" lIns="104233" tIns="52116" rIns="104233" bIns="52116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400">
                <a:solidFill>
                  <a:prstClr val="black">
                    <a:tint val="75000"/>
                  </a:prstClr>
                </a:solidFill>
                <a:latin typeface="+mn-lt"/>
                <a:cs typeface="+mn-cs"/>
              </a:defRPr>
            </a:lvl1pPr>
          </a:lstStyle>
          <a:p>
            <a:pPr defTabSz="913753">
              <a:defRPr/>
            </a:pP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7663603" y="7008176"/>
            <a:ext cx="2495127" cy="402567"/>
          </a:xfrm>
          <a:prstGeom prst="rect">
            <a:avLst/>
          </a:prstGeom>
        </p:spPr>
        <p:txBody>
          <a:bodyPr vert="horz" wrap="square" lIns="104233" tIns="52116" rIns="104233" bIns="52116" numCol="1" anchor="ctr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 defTabSz="913753" fontAlgn="base">
              <a:spcBef>
                <a:spcPct val="0"/>
              </a:spcBef>
              <a:spcAft>
                <a:spcPct val="0"/>
              </a:spcAft>
            </a:pPr>
            <a:fld id="{F0D6F035-FBD1-453A-ABEB-A687C64E1D54}" type="slidenum">
              <a:rPr lang="ru-RU" smtClean="0">
                <a:cs typeface="Arial" panose="020B0604020202020204" pitchFamily="34" charset="0"/>
              </a:rPr>
              <a:pPr defTabSz="913753"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ru-RU" dirty="0" smtClean="0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42162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7" r:id="rId1"/>
    <p:sldLayoutId id="2147483808" r:id="rId2"/>
    <p:sldLayoutId id="2147483809" r:id="rId3"/>
    <p:sldLayoutId id="2147483810" r:id="rId4"/>
    <p:sldLayoutId id="2147483811" r:id="rId5"/>
    <p:sldLayoutId id="2147483812" r:id="rId6"/>
    <p:sldLayoutId id="2147483813" r:id="rId7"/>
    <p:sldLayoutId id="2147483814" r:id="rId8"/>
    <p:sldLayoutId id="2147483815" r:id="rId9"/>
    <p:sldLayoutId id="2147483816" r:id="rId10"/>
    <p:sldLayoutId id="2147483817" r:id="rId11"/>
  </p:sldLayoutIdLst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50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50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50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5000">
          <a:solidFill>
            <a:schemeClr val="tx1"/>
          </a:solidFill>
          <a:latin typeface="Calibri" pitchFamily="34" charset="0"/>
        </a:defRPr>
      </a:lvl5pPr>
      <a:lvl6pPr marL="521160" algn="ctr" rtl="0" eaLnBrk="1" fontAlgn="base" hangingPunct="1">
        <a:spcBef>
          <a:spcPct val="0"/>
        </a:spcBef>
        <a:spcAft>
          <a:spcPct val="0"/>
        </a:spcAft>
        <a:defRPr sz="5000">
          <a:solidFill>
            <a:schemeClr val="tx1"/>
          </a:solidFill>
          <a:latin typeface="Calibri" pitchFamily="34" charset="0"/>
        </a:defRPr>
      </a:lvl6pPr>
      <a:lvl7pPr marL="1042320" algn="ctr" rtl="0" eaLnBrk="1" fontAlgn="base" hangingPunct="1">
        <a:spcBef>
          <a:spcPct val="0"/>
        </a:spcBef>
        <a:spcAft>
          <a:spcPct val="0"/>
        </a:spcAft>
        <a:defRPr sz="5000">
          <a:solidFill>
            <a:schemeClr val="tx1"/>
          </a:solidFill>
          <a:latin typeface="Calibri" pitchFamily="34" charset="0"/>
        </a:defRPr>
      </a:lvl7pPr>
      <a:lvl8pPr marL="1563480" algn="ctr" rtl="0" eaLnBrk="1" fontAlgn="base" hangingPunct="1">
        <a:spcBef>
          <a:spcPct val="0"/>
        </a:spcBef>
        <a:spcAft>
          <a:spcPct val="0"/>
        </a:spcAft>
        <a:defRPr sz="5000">
          <a:solidFill>
            <a:schemeClr val="tx1"/>
          </a:solidFill>
          <a:latin typeface="Calibri" pitchFamily="34" charset="0"/>
        </a:defRPr>
      </a:lvl8pPr>
      <a:lvl9pPr marL="2084641" algn="ctr" rtl="0" eaLnBrk="1" fontAlgn="base" hangingPunct="1">
        <a:spcBef>
          <a:spcPct val="0"/>
        </a:spcBef>
        <a:spcAft>
          <a:spcPct val="0"/>
        </a:spcAft>
        <a:defRPr sz="5000">
          <a:solidFill>
            <a:schemeClr val="tx1"/>
          </a:solidFill>
          <a:latin typeface="Calibri" pitchFamily="34" charset="0"/>
        </a:defRPr>
      </a:lvl9pPr>
    </p:titleStyle>
    <p:bodyStyle>
      <a:lvl1pPr marL="390869" indent="-390869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700" kern="1200">
          <a:solidFill>
            <a:schemeClr val="tx1"/>
          </a:solidFill>
          <a:latin typeface="+mn-lt"/>
          <a:ea typeface="+mn-ea"/>
          <a:cs typeface="+mn-cs"/>
        </a:defRPr>
      </a:lvl1pPr>
      <a:lvl2pPr marL="846885" indent="-325727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302900" indent="-26058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824060" indent="-26058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45220" indent="-26058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866381" indent="-260580" algn="l" defTabSz="1042320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387539" indent="-260580" algn="l" defTabSz="1042320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3908700" indent="-260580" algn="l" defTabSz="1042320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429861" indent="-260580" algn="l" defTabSz="1042320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1042320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21160" algn="l" defTabSz="1042320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42320" algn="l" defTabSz="1042320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563480" algn="l" defTabSz="1042320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084641" algn="l" defTabSz="1042320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05799" algn="l" defTabSz="1042320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26960" algn="l" defTabSz="1042320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648121" algn="l" defTabSz="1042320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169279" algn="l" defTabSz="1042320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2">
            <a:lumMod val="60000"/>
            <a:lumOff val="40000"/>
            <a:alpha val="66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534670" y="302802"/>
            <a:ext cx="9624060" cy="12602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04233" tIns="52116" rIns="104233" bIns="52116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534670" y="1764295"/>
            <a:ext cx="9624060" cy="49900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04233" tIns="52116" rIns="104233" bIns="5211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534671" y="7008176"/>
            <a:ext cx="2495127" cy="402567"/>
          </a:xfrm>
          <a:prstGeom prst="rect">
            <a:avLst/>
          </a:prstGeom>
        </p:spPr>
        <p:txBody>
          <a:bodyPr vert="horz" lIns="104233" tIns="52116" rIns="104233" bIns="52116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400">
                <a:solidFill>
                  <a:prstClr val="black">
                    <a:tint val="75000"/>
                  </a:prstClr>
                </a:solidFill>
                <a:latin typeface="+mn-lt"/>
                <a:cs typeface="+mn-cs"/>
              </a:defRPr>
            </a:lvl1pPr>
          </a:lstStyle>
          <a:p>
            <a:pPr defTabSz="913753">
              <a:defRPr/>
            </a:pPr>
            <a:fld id="{CEE8784C-439F-43ED-9D9C-3B2AEFCFDC28}" type="datetime1">
              <a:rPr lang="ru-RU" smtClean="0"/>
              <a:pPr defTabSz="913753">
                <a:defRPr/>
              </a:pPr>
              <a:t>08.07.2021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653582" y="7008176"/>
            <a:ext cx="3386243" cy="402567"/>
          </a:xfrm>
          <a:prstGeom prst="rect">
            <a:avLst/>
          </a:prstGeom>
        </p:spPr>
        <p:txBody>
          <a:bodyPr vert="horz" lIns="104233" tIns="52116" rIns="104233" bIns="52116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400">
                <a:solidFill>
                  <a:prstClr val="black">
                    <a:tint val="75000"/>
                  </a:prstClr>
                </a:solidFill>
                <a:latin typeface="+mn-lt"/>
                <a:cs typeface="+mn-cs"/>
              </a:defRPr>
            </a:lvl1pPr>
          </a:lstStyle>
          <a:p>
            <a:pPr defTabSz="913753">
              <a:defRPr/>
            </a:pP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7663603" y="7008176"/>
            <a:ext cx="2495127" cy="402567"/>
          </a:xfrm>
          <a:prstGeom prst="rect">
            <a:avLst/>
          </a:prstGeom>
        </p:spPr>
        <p:txBody>
          <a:bodyPr vert="horz" wrap="square" lIns="104233" tIns="52116" rIns="104233" bIns="52116" numCol="1" anchor="ctr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 defTabSz="913753" fontAlgn="base">
              <a:spcBef>
                <a:spcPct val="0"/>
              </a:spcBef>
              <a:spcAft>
                <a:spcPct val="0"/>
              </a:spcAft>
            </a:pPr>
            <a:fld id="{F0D6F035-FBD1-453A-ABEB-A687C64E1D54}" type="slidenum">
              <a:rPr lang="ru-RU" smtClean="0">
                <a:cs typeface="Arial" panose="020B0604020202020204" pitchFamily="34" charset="0"/>
              </a:rPr>
              <a:pPr defTabSz="913753"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ru-RU" dirty="0" smtClean="0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920597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19" r:id="rId1"/>
    <p:sldLayoutId id="2147483820" r:id="rId2"/>
    <p:sldLayoutId id="2147483821" r:id="rId3"/>
    <p:sldLayoutId id="2147483822" r:id="rId4"/>
    <p:sldLayoutId id="2147483823" r:id="rId5"/>
    <p:sldLayoutId id="2147483824" r:id="rId6"/>
    <p:sldLayoutId id="2147483825" r:id="rId7"/>
    <p:sldLayoutId id="2147483826" r:id="rId8"/>
    <p:sldLayoutId id="2147483827" r:id="rId9"/>
    <p:sldLayoutId id="2147483828" r:id="rId10"/>
    <p:sldLayoutId id="2147483829" r:id="rId11"/>
  </p:sldLayoutIdLst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50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50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50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5000">
          <a:solidFill>
            <a:schemeClr val="tx1"/>
          </a:solidFill>
          <a:latin typeface="Calibri" pitchFamily="34" charset="0"/>
        </a:defRPr>
      </a:lvl5pPr>
      <a:lvl6pPr marL="521160" algn="ctr" rtl="0" eaLnBrk="1" fontAlgn="base" hangingPunct="1">
        <a:spcBef>
          <a:spcPct val="0"/>
        </a:spcBef>
        <a:spcAft>
          <a:spcPct val="0"/>
        </a:spcAft>
        <a:defRPr sz="5000">
          <a:solidFill>
            <a:schemeClr val="tx1"/>
          </a:solidFill>
          <a:latin typeface="Calibri" pitchFamily="34" charset="0"/>
        </a:defRPr>
      </a:lvl6pPr>
      <a:lvl7pPr marL="1042320" algn="ctr" rtl="0" eaLnBrk="1" fontAlgn="base" hangingPunct="1">
        <a:spcBef>
          <a:spcPct val="0"/>
        </a:spcBef>
        <a:spcAft>
          <a:spcPct val="0"/>
        </a:spcAft>
        <a:defRPr sz="5000">
          <a:solidFill>
            <a:schemeClr val="tx1"/>
          </a:solidFill>
          <a:latin typeface="Calibri" pitchFamily="34" charset="0"/>
        </a:defRPr>
      </a:lvl7pPr>
      <a:lvl8pPr marL="1563480" algn="ctr" rtl="0" eaLnBrk="1" fontAlgn="base" hangingPunct="1">
        <a:spcBef>
          <a:spcPct val="0"/>
        </a:spcBef>
        <a:spcAft>
          <a:spcPct val="0"/>
        </a:spcAft>
        <a:defRPr sz="5000">
          <a:solidFill>
            <a:schemeClr val="tx1"/>
          </a:solidFill>
          <a:latin typeface="Calibri" pitchFamily="34" charset="0"/>
        </a:defRPr>
      </a:lvl8pPr>
      <a:lvl9pPr marL="2084641" algn="ctr" rtl="0" eaLnBrk="1" fontAlgn="base" hangingPunct="1">
        <a:spcBef>
          <a:spcPct val="0"/>
        </a:spcBef>
        <a:spcAft>
          <a:spcPct val="0"/>
        </a:spcAft>
        <a:defRPr sz="5000">
          <a:solidFill>
            <a:schemeClr val="tx1"/>
          </a:solidFill>
          <a:latin typeface="Calibri" pitchFamily="34" charset="0"/>
        </a:defRPr>
      </a:lvl9pPr>
    </p:titleStyle>
    <p:bodyStyle>
      <a:lvl1pPr marL="390869" indent="-390869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700" kern="1200">
          <a:solidFill>
            <a:schemeClr val="tx1"/>
          </a:solidFill>
          <a:latin typeface="+mn-lt"/>
          <a:ea typeface="+mn-ea"/>
          <a:cs typeface="+mn-cs"/>
        </a:defRPr>
      </a:lvl1pPr>
      <a:lvl2pPr marL="846885" indent="-325727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302900" indent="-26058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824060" indent="-26058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45220" indent="-26058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866381" indent="-260580" algn="l" defTabSz="1042320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387539" indent="-260580" algn="l" defTabSz="1042320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3908700" indent="-260580" algn="l" defTabSz="1042320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429861" indent="-260580" algn="l" defTabSz="1042320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1042320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21160" algn="l" defTabSz="1042320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42320" algn="l" defTabSz="1042320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563480" algn="l" defTabSz="1042320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084641" algn="l" defTabSz="1042320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05799" algn="l" defTabSz="1042320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26960" algn="l" defTabSz="1042320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648121" algn="l" defTabSz="1042320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169279" algn="l" defTabSz="1042320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1.png"/><Relationship Id="rId4" Type="http://schemas.openxmlformats.org/officeDocument/2006/relationships/chart" Target="../charts/char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.xml"/><Relationship Id="rId3" Type="http://schemas.openxmlformats.org/officeDocument/2006/relationships/chart" Target="../charts/chart3.xml"/><Relationship Id="rId7" Type="http://schemas.openxmlformats.org/officeDocument/2006/relationships/diagramQuickStyle" Target="../diagrams/quickStyle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Relationship Id="rId6" Type="http://schemas.openxmlformats.org/officeDocument/2006/relationships/diagramLayout" Target="../diagrams/layout1.xml"/><Relationship Id="rId11" Type="http://schemas.openxmlformats.org/officeDocument/2006/relationships/image" Target="../media/image1.png"/><Relationship Id="rId5" Type="http://schemas.openxmlformats.org/officeDocument/2006/relationships/diagramData" Target="../diagrams/data1.xml"/><Relationship Id="rId10" Type="http://schemas.openxmlformats.org/officeDocument/2006/relationships/image" Target="../media/image2.png"/><Relationship Id="rId4" Type="http://schemas.openxmlformats.org/officeDocument/2006/relationships/chart" Target="../charts/chart4.xml"/><Relationship Id="rId9" Type="http://schemas.microsoft.com/office/2007/relationships/diagramDrawing" Target="../diagrams/drawing1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diagramLayout" Target="../diagrams/layout2.xml"/><Relationship Id="rId7" Type="http://schemas.openxmlformats.org/officeDocument/2006/relationships/chart" Target="../charts/chart5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.xml"/><Relationship Id="rId13" Type="http://schemas.openxmlformats.org/officeDocument/2006/relationships/diagramColors" Target="../diagrams/colors5.xml"/><Relationship Id="rId3" Type="http://schemas.openxmlformats.org/officeDocument/2006/relationships/image" Target="../media/image1.png"/><Relationship Id="rId7" Type="http://schemas.openxmlformats.org/officeDocument/2006/relationships/diagramQuickStyle" Target="../diagrams/quickStyle4.xml"/><Relationship Id="rId12" Type="http://schemas.openxmlformats.org/officeDocument/2006/relationships/diagramQuickStyle" Target="../diagrams/quickStyle5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Relationship Id="rId6" Type="http://schemas.openxmlformats.org/officeDocument/2006/relationships/diagramLayout" Target="../diagrams/layout4.xml"/><Relationship Id="rId11" Type="http://schemas.openxmlformats.org/officeDocument/2006/relationships/diagramLayout" Target="../diagrams/layout5.xml"/><Relationship Id="rId5" Type="http://schemas.openxmlformats.org/officeDocument/2006/relationships/diagramData" Target="../diagrams/data4.xml"/><Relationship Id="rId10" Type="http://schemas.openxmlformats.org/officeDocument/2006/relationships/diagramData" Target="../diagrams/data5.xml"/><Relationship Id="rId4" Type="http://schemas.openxmlformats.org/officeDocument/2006/relationships/chart" Target="../charts/chart6.xml"/><Relationship Id="rId9" Type="http://schemas.microsoft.com/office/2007/relationships/diagramDrawing" Target="../diagrams/drawing4.xml"/><Relationship Id="rId14" Type="http://schemas.microsoft.com/office/2007/relationships/diagramDrawing" Target="../diagrams/drawing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53268"/>
            <a:ext cx="10693400" cy="1157521"/>
          </a:xfrm>
          <a:solidFill>
            <a:schemeClr val="bg1"/>
          </a:solidFill>
        </p:spPr>
        <p:txBody>
          <a:bodyPr>
            <a:noAutofit/>
          </a:bodyPr>
          <a:lstStyle/>
          <a:p>
            <a:pPr algn="l"/>
            <a:r>
              <a:rPr lang="uk-UA" sz="2000" b="1" dirty="0"/>
              <a:t/>
            </a:r>
            <a:br>
              <a:rPr lang="uk-UA" sz="2000" b="1" dirty="0"/>
            </a:br>
            <a:endParaRPr lang="ru-RU" sz="2000" i="1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42671695"/>
              </p:ext>
            </p:extLst>
          </p:nvPr>
        </p:nvGraphicFramePr>
        <p:xfrm>
          <a:off x="306140" y="1393025"/>
          <a:ext cx="5324600" cy="391111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2" name="Номер слайда 11"/>
          <p:cNvSpPr>
            <a:spLocks noGrp="1"/>
          </p:cNvSpPr>
          <p:nvPr>
            <p:ph type="sldNum" sz="quarter" idx="12"/>
          </p:nvPr>
        </p:nvSpPr>
        <p:spPr>
          <a:xfrm>
            <a:off x="10275686" y="7050474"/>
            <a:ext cx="275526" cy="402567"/>
          </a:xfrm>
        </p:spPr>
        <p:txBody>
          <a:bodyPr/>
          <a:lstStyle/>
          <a:p>
            <a:fld id="{703E1E4D-1FA3-49A0-BAD3-D7745048AAEA}" type="slidenum">
              <a:rPr lang="ru-RU" altLang="uk-UA" smtClean="0">
                <a:latin typeface="+mj-lt"/>
              </a:rPr>
              <a:pPr/>
              <a:t>0</a:t>
            </a:fld>
            <a:endParaRPr lang="ru-RU" altLang="uk-UA" dirty="0">
              <a:latin typeface="+mj-lt"/>
            </a:endParaRPr>
          </a:p>
        </p:txBody>
      </p:sp>
      <p:graphicFrame>
        <p:nvGraphicFramePr>
          <p:cNvPr id="6" name="Содержимое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04574073"/>
              </p:ext>
            </p:extLst>
          </p:nvPr>
        </p:nvGraphicFramePr>
        <p:xfrm>
          <a:off x="306140" y="4278008"/>
          <a:ext cx="5324598" cy="396711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7" name="Rectangle 1"/>
          <p:cNvSpPr>
            <a:spLocks noChangeArrowheads="1"/>
          </p:cNvSpPr>
          <p:nvPr/>
        </p:nvSpPr>
        <p:spPr bwMode="auto">
          <a:xfrm>
            <a:off x="306140" y="2371924"/>
            <a:ext cx="1310259" cy="536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4269" tIns="52135" rIns="104269" bIns="52135" numCol="1" anchor="ctr" anchorCtr="0" compatLnSpc="1">
            <a:prstTxWarp prst="textNoShape">
              <a:avLst/>
            </a:prstTxWarp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defTabSz="1042688" fontAlgn="base">
              <a:spcBef>
                <a:spcPct val="0"/>
              </a:spcBef>
              <a:spcAft>
                <a:spcPct val="0"/>
              </a:spcAft>
            </a:pPr>
            <a:r>
              <a:rPr lang="uk-UA" sz="1400" b="1" i="1" u="sng" dirty="0" smtClean="0">
                <a:solidFill>
                  <a:schemeClr val="tx2">
                    <a:lumMod val="75000"/>
                  </a:schemeClr>
                </a:solidFill>
                <a:latin typeface="e-Ukraine Head" pitchFamily="50" charset="-52"/>
                <a:ea typeface="Times New Roman" pitchFamily="18" charset="0"/>
                <a:cs typeface="Arial" pitchFamily="34" charset="0"/>
              </a:rPr>
              <a:t>Кількість </a:t>
            </a:r>
            <a:endParaRPr lang="en-US" sz="1400" b="1" i="1" u="sng" dirty="0" smtClean="0">
              <a:solidFill>
                <a:schemeClr val="tx2">
                  <a:lumMod val="75000"/>
                </a:schemeClr>
              </a:solidFill>
              <a:latin typeface="e-Ukraine Head" pitchFamily="50" charset="-52"/>
              <a:ea typeface="Times New Roman" pitchFamily="18" charset="0"/>
              <a:cs typeface="Arial" pitchFamily="34" charset="0"/>
            </a:endParaRPr>
          </a:p>
          <a:p>
            <a:pPr defTabSz="1042688" fontAlgn="base">
              <a:spcBef>
                <a:spcPct val="0"/>
              </a:spcBef>
              <a:spcAft>
                <a:spcPct val="0"/>
              </a:spcAft>
            </a:pPr>
            <a:r>
              <a:rPr lang="uk-UA" sz="1400" b="1" i="1" u="sng" dirty="0" smtClean="0">
                <a:solidFill>
                  <a:schemeClr val="tx2">
                    <a:lumMod val="75000"/>
                  </a:schemeClr>
                </a:solidFill>
                <a:latin typeface="e-Ukraine Head" pitchFamily="50" charset="-52"/>
                <a:ea typeface="Times New Roman" pitchFamily="18" charset="0"/>
                <a:cs typeface="Arial" pitchFamily="34" charset="0"/>
              </a:rPr>
              <a:t>справ</a:t>
            </a:r>
            <a:endParaRPr lang="uk-UA" sz="1400" b="1" i="1" u="sng" dirty="0">
              <a:solidFill>
                <a:schemeClr val="tx2">
                  <a:lumMod val="75000"/>
                </a:schemeClr>
              </a:solidFill>
              <a:latin typeface="e-Ukraine Head" pitchFamily="50" charset="-52"/>
              <a:cs typeface="Arial" pitchFamily="34" charset="0"/>
            </a:endParaRPr>
          </a:p>
        </p:txBody>
      </p:sp>
      <p:sp>
        <p:nvSpPr>
          <p:cNvPr id="8" name="Rectangle 1"/>
          <p:cNvSpPr>
            <a:spLocks noChangeArrowheads="1"/>
          </p:cNvSpPr>
          <p:nvPr/>
        </p:nvSpPr>
        <p:spPr bwMode="auto">
          <a:xfrm>
            <a:off x="114747" y="5812624"/>
            <a:ext cx="1491741" cy="7516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4269" tIns="52135" rIns="104269" bIns="52135" numCol="1" anchor="ctr" anchorCtr="0" compatLnSpc="1">
            <a:prstTxWarp prst="textNoShape">
              <a:avLst/>
            </a:prstTxWarp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defTabSz="1042688" fontAlgn="base">
              <a:spcBef>
                <a:spcPct val="0"/>
              </a:spcBef>
              <a:spcAft>
                <a:spcPct val="0"/>
              </a:spcAft>
            </a:pPr>
            <a:r>
              <a:rPr lang="uk-UA" sz="1400" b="1" i="1" u="sng" dirty="0">
                <a:solidFill>
                  <a:schemeClr val="tx2">
                    <a:lumMod val="75000"/>
                  </a:schemeClr>
                </a:solidFill>
                <a:latin typeface="e-Ukraine Head" pitchFamily="50" charset="-52"/>
                <a:ea typeface="Times New Roman" pitchFamily="18" charset="0"/>
                <a:cs typeface="Arial" pitchFamily="34" charset="0"/>
              </a:rPr>
              <a:t>Сума </a:t>
            </a:r>
            <a:endParaRPr lang="en-US" sz="1400" b="1" i="1" u="sng" dirty="0" smtClean="0">
              <a:solidFill>
                <a:schemeClr val="tx2">
                  <a:lumMod val="75000"/>
                </a:schemeClr>
              </a:solidFill>
              <a:latin typeface="e-Ukraine Head" pitchFamily="50" charset="-52"/>
              <a:ea typeface="Times New Roman" pitchFamily="18" charset="0"/>
              <a:cs typeface="Arial" pitchFamily="34" charset="0"/>
            </a:endParaRPr>
          </a:p>
          <a:p>
            <a:pPr defTabSz="1042688" fontAlgn="base">
              <a:spcBef>
                <a:spcPct val="0"/>
              </a:spcBef>
              <a:spcAft>
                <a:spcPct val="0"/>
              </a:spcAft>
            </a:pPr>
            <a:r>
              <a:rPr lang="uk-UA" sz="1400" b="1" i="1" u="sng" dirty="0" smtClean="0">
                <a:solidFill>
                  <a:schemeClr val="tx2">
                    <a:lumMod val="75000"/>
                  </a:schemeClr>
                </a:solidFill>
                <a:latin typeface="e-Ukraine Head" pitchFamily="50" charset="-52"/>
                <a:ea typeface="Times New Roman" pitchFamily="18" charset="0"/>
                <a:cs typeface="Arial" pitchFamily="34" charset="0"/>
              </a:rPr>
              <a:t>по </a:t>
            </a:r>
            <a:r>
              <a:rPr lang="uk-UA" sz="1400" b="1" i="1" u="sng" dirty="0">
                <a:solidFill>
                  <a:schemeClr val="tx2">
                    <a:lumMod val="75000"/>
                  </a:schemeClr>
                </a:solidFill>
                <a:latin typeface="e-Ukraine Head" pitchFamily="50" charset="-52"/>
                <a:ea typeface="Times New Roman" pitchFamily="18" charset="0"/>
                <a:cs typeface="Arial" pitchFamily="34" charset="0"/>
              </a:rPr>
              <a:t>справах</a:t>
            </a:r>
            <a:r>
              <a:rPr lang="uk-UA" sz="1400" b="1" i="1" dirty="0">
                <a:solidFill>
                  <a:schemeClr val="tx2">
                    <a:lumMod val="75000"/>
                  </a:schemeClr>
                </a:solidFill>
                <a:latin typeface="e-Ukraine Head" pitchFamily="50" charset="-52"/>
                <a:ea typeface="Times New Roman" pitchFamily="18" charset="0"/>
                <a:cs typeface="Arial" pitchFamily="34" charset="0"/>
              </a:rPr>
              <a:t> </a:t>
            </a:r>
            <a:endParaRPr lang="en-US" sz="1400" b="1" i="1" dirty="0" smtClean="0">
              <a:solidFill>
                <a:schemeClr val="tx2">
                  <a:lumMod val="75000"/>
                </a:schemeClr>
              </a:solidFill>
              <a:latin typeface="e-Ukraine Head" pitchFamily="50" charset="-52"/>
              <a:ea typeface="Times New Roman" pitchFamily="18" charset="0"/>
              <a:cs typeface="Arial" pitchFamily="34" charset="0"/>
            </a:endParaRPr>
          </a:p>
          <a:p>
            <a:pPr defTabSz="1042688" fontAlgn="base">
              <a:spcBef>
                <a:spcPct val="0"/>
              </a:spcBef>
              <a:spcAft>
                <a:spcPct val="0"/>
              </a:spcAft>
            </a:pPr>
            <a:r>
              <a:rPr lang="uk-UA" sz="1400" i="1" dirty="0" smtClean="0">
                <a:solidFill>
                  <a:schemeClr val="tx2">
                    <a:lumMod val="75000"/>
                  </a:schemeClr>
                </a:solidFill>
                <a:latin typeface="e-Ukraine Head" pitchFamily="50" charset="-52"/>
                <a:ea typeface="Times New Roman" pitchFamily="18" charset="0"/>
                <a:cs typeface="Arial" pitchFamily="34" charset="0"/>
              </a:rPr>
              <a:t>(</a:t>
            </a:r>
            <a:r>
              <a:rPr lang="uk-UA" sz="1400" i="1" dirty="0">
                <a:solidFill>
                  <a:schemeClr val="tx2">
                    <a:lumMod val="75000"/>
                  </a:schemeClr>
                </a:solidFill>
                <a:latin typeface="e-Ukraine Head" pitchFamily="50" charset="-52"/>
                <a:ea typeface="Times New Roman" pitchFamily="18" charset="0"/>
                <a:cs typeface="Arial" pitchFamily="34" charset="0"/>
              </a:rPr>
              <a:t>мл</a:t>
            </a:r>
            <a:r>
              <a:rPr lang="ru-RU" sz="1400" i="1" dirty="0" err="1">
                <a:solidFill>
                  <a:schemeClr val="tx2">
                    <a:lumMod val="75000"/>
                  </a:schemeClr>
                </a:solidFill>
                <a:latin typeface="e-Ukraine Head" pitchFamily="50" charset="-52"/>
                <a:ea typeface="Times New Roman" pitchFamily="18" charset="0"/>
                <a:cs typeface="Arial" pitchFamily="34" charset="0"/>
              </a:rPr>
              <a:t>рд</a:t>
            </a:r>
            <a:r>
              <a:rPr lang="uk-UA" sz="1400" i="1" dirty="0">
                <a:solidFill>
                  <a:schemeClr val="tx2">
                    <a:lumMod val="75000"/>
                  </a:schemeClr>
                </a:solidFill>
                <a:latin typeface="e-Ukraine Head" pitchFamily="50" charset="-52"/>
                <a:ea typeface="Times New Roman" pitchFamily="18" charset="0"/>
                <a:cs typeface="Arial" pitchFamily="34" charset="0"/>
              </a:rPr>
              <a:t> грн)</a:t>
            </a:r>
            <a:endParaRPr lang="uk-UA" sz="1400" i="1" dirty="0">
              <a:solidFill>
                <a:schemeClr val="tx2">
                  <a:lumMod val="75000"/>
                </a:schemeClr>
              </a:solidFill>
              <a:latin typeface="e-Ukraine Head" pitchFamily="50" charset="-52"/>
              <a:cs typeface="Arial" pitchFamily="34" charset="0"/>
            </a:endParaRPr>
          </a:p>
        </p:txBody>
      </p:sp>
      <p:pic>
        <p:nvPicPr>
          <p:cNvPr id="13" name="Image" descr="Image"/>
          <p:cNvPicPr>
            <a:picLocks noChangeAspect="1"/>
          </p:cNvPicPr>
          <p:nvPr/>
        </p:nvPicPr>
        <p:blipFill>
          <a:blip r:embed="rId5">
            <a:extLst/>
          </a:blip>
          <a:stretch>
            <a:fillRect/>
          </a:stretch>
        </p:blipFill>
        <p:spPr>
          <a:xfrm>
            <a:off x="6622628" y="180151"/>
            <a:ext cx="3764632" cy="879922"/>
          </a:xfrm>
          <a:prstGeom prst="rect">
            <a:avLst/>
          </a:prstGeom>
          <a:ln w="12700">
            <a:miter lim="400000"/>
          </a:ln>
        </p:spPr>
      </p:pic>
      <p:sp>
        <p:nvSpPr>
          <p:cNvPr id="11" name="TextBox 10"/>
          <p:cNvSpPr txBox="1"/>
          <p:nvPr/>
        </p:nvSpPr>
        <p:spPr>
          <a:xfrm>
            <a:off x="306140" y="235391"/>
            <a:ext cx="585927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200" i="1" dirty="0" smtClean="0">
                <a:solidFill>
                  <a:schemeClr val="tx2">
                    <a:lumMod val="75000"/>
                  </a:schemeClr>
                </a:solidFill>
                <a:latin typeface="e-Ukraine Head" pitchFamily="50" charset="-52"/>
              </a:rPr>
              <a:t>Справи, що знаходились на розгляді станом на 01.07.2021</a:t>
            </a:r>
            <a:endParaRPr lang="uk-UA" sz="2200" i="1" dirty="0">
              <a:solidFill>
                <a:schemeClr val="tx2">
                  <a:lumMod val="75000"/>
                </a:schemeClr>
              </a:solidFill>
              <a:latin typeface="e-Ukraine Head" pitchFamily="50" charset="-52"/>
            </a:endParaRPr>
          </a:p>
        </p:txBody>
      </p:sp>
      <p:sp>
        <p:nvSpPr>
          <p:cNvPr id="5" name="Плюс 4"/>
          <p:cNvSpPr/>
          <p:nvPr/>
        </p:nvSpPr>
        <p:spPr>
          <a:xfrm>
            <a:off x="2909156" y="4140669"/>
            <a:ext cx="1368152" cy="1008112"/>
          </a:xfrm>
          <a:prstGeom prst="mathPlus">
            <a:avLst/>
          </a:prstGeom>
          <a:solidFill>
            <a:srgbClr val="E0E0E0"/>
          </a:solidFill>
          <a:ln>
            <a:solidFill>
              <a:srgbClr val="E0E0E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9" name="Стрелка вправо 8"/>
          <p:cNvSpPr/>
          <p:nvPr/>
        </p:nvSpPr>
        <p:spPr>
          <a:xfrm>
            <a:off x="5225317" y="3348583"/>
            <a:ext cx="1156123" cy="2232248"/>
          </a:xfrm>
          <a:prstGeom prst="rightArrow">
            <a:avLst/>
          </a:prstGeom>
          <a:solidFill>
            <a:srgbClr val="E0E0E0"/>
          </a:solidFill>
          <a:ln>
            <a:solidFill>
              <a:srgbClr val="E0E0E0">
                <a:alpha val="66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dirty="0"/>
          </a:p>
        </p:txBody>
      </p:sp>
      <p:cxnSp>
        <p:nvCxnSpPr>
          <p:cNvPr id="20" name="Пряма сполучна лінія 7"/>
          <p:cNvCxnSpPr/>
          <p:nvPr/>
        </p:nvCxnSpPr>
        <p:spPr>
          <a:xfrm>
            <a:off x="306140" y="1277002"/>
            <a:ext cx="10081120" cy="0"/>
          </a:xfrm>
          <a:prstGeom prst="line">
            <a:avLst/>
          </a:prstGeom>
          <a:ln w="25400" cap="rnd">
            <a:solidFill>
              <a:srgbClr val="279D27"/>
            </a:solidFill>
            <a:round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 сполучна лінія 9"/>
          <p:cNvCxnSpPr/>
          <p:nvPr/>
        </p:nvCxnSpPr>
        <p:spPr>
          <a:xfrm>
            <a:off x="306140" y="1188343"/>
            <a:ext cx="10081120" cy="0"/>
          </a:xfrm>
          <a:prstGeom prst="line">
            <a:avLst/>
          </a:prstGeom>
          <a:ln w="25400" cap="rnd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Овал 21"/>
          <p:cNvSpPr/>
          <p:nvPr/>
        </p:nvSpPr>
        <p:spPr>
          <a:xfrm>
            <a:off x="6478612" y="2376265"/>
            <a:ext cx="3950313" cy="3812168"/>
          </a:xfrm>
          <a:prstGeom prst="ellipse">
            <a:avLst/>
          </a:prstGeom>
          <a:solidFill>
            <a:srgbClr val="99CCFF"/>
          </a:solidFill>
          <a:ln>
            <a:solidFill>
              <a:srgbClr val="99CC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042688" fontAlgn="base">
              <a:spcBef>
                <a:spcPct val="0"/>
              </a:spcBef>
              <a:spcAft>
                <a:spcPct val="0"/>
              </a:spcAft>
            </a:pPr>
            <a:r>
              <a:rPr lang="ru-RU" sz="2000" dirty="0">
                <a:solidFill>
                  <a:schemeClr val="tx2">
                    <a:lumMod val="75000"/>
                  </a:schemeClr>
                </a:solidFill>
                <a:latin typeface="e-Ukraine Head Light" pitchFamily="50" charset="-52"/>
                <a:ea typeface="Times New Roman" pitchFamily="18" charset="0"/>
                <a:cs typeface="Arial" pitchFamily="34" charset="0"/>
              </a:rPr>
              <a:t>Всього </a:t>
            </a:r>
          </a:p>
          <a:p>
            <a:pPr algn="ctr" defTabSz="1042688" fontAlgn="base">
              <a:spcBef>
                <a:spcPct val="0"/>
              </a:spcBef>
              <a:spcAft>
                <a:spcPct val="0"/>
              </a:spcAft>
            </a:pPr>
            <a:r>
              <a:rPr lang="uk-UA" sz="2000" b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-Ukraine Head Light" pitchFamily="50" charset="-52"/>
                <a:ea typeface="Times New Roman" pitchFamily="18" charset="0"/>
                <a:cs typeface="Arial" pitchFamily="34" charset="0"/>
              </a:rPr>
              <a:t>59</a:t>
            </a:r>
            <a:r>
              <a:rPr lang="ru-RU" sz="2000" b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-Ukraine Head Light" pitchFamily="50" charset="-52"/>
                <a:ea typeface="Times New Roman" pitchFamily="18" charset="0"/>
                <a:cs typeface="Arial" pitchFamily="34" charset="0"/>
              </a:rPr>
              <a:t> </a:t>
            </a:r>
            <a:r>
              <a:rPr lang="ru-RU" sz="2000" b="1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-Ukraine Head Light" pitchFamily="50" charset="-52"/>
                <a:ea typeface="Times New Roman" pitchFamily="18" charset="0"/>
                <a:cs typeface="Arial" pitchFamily="34" charset="0"/>
              </a:rPr>
              <a:t>тис справ </a:t>
            </a:r>
            <a:r>
              <a:rPr lang="ru-RU" sz="2000" dirty="0">
                <a:solidFill>
                  <a:schemeClr val="tx2">
                    <a:lumMod val="75000"/>
                  </a:schemeClr>
                </a:solidFill>
                <a:latin typeface="e-Ukraine Head Light" pitchFamily="50" charset="-52"/>
                <a:ea typeface="Times New Roman" pitchFamily="18" charset="0"/>
                <a:cs typeface="Arial" pitchFamily="34" charset="0"/>
              </a:rPr>
              <a:t>на суму </a:t>
            </a:r>
          </a:p>
          <a:p>
            <a:pPr algn="ctr" defTabSz="1042688" fontAlgn="base">
              <a:spcBef>
                <a:spcPct val="0"/>
              </a:spcBef>
              <a:spcAft>
                <a:spcPct val="0"/>
              </a:spcAft>
            </a:pPr>
            <a:r>
              <a:rPr lang="uk-UA" sz="2000" b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-Ukraine Head Light" pitchFamily="50" charset="-52"/>
                <a:ea typeface="Times New Roman" pitchFamily="18" charset="0"/>
                <a:cs typeface="Arial" pitchFamily="34" charset="0"/>
              </a:rPr>
              <a:t>266,5</a:t>
            </a:r>
            <a:r>
              <a:rPr lang="ru-RU" sz="2000" b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-Ukraine Head Light" pitchFamily="50" charset="-52"/>
                <a:ea typeface="Times New Roman" pitchFamily="18" charset="0"/>
                <a:cs typeface="Arial" pitchFamily="34" charset="0"/>
              </a:rPr>
              <a:t> </a:t>
            </a:r>
            <a:r>
              <a:rPr lang="ru-RU" sz="2000" b="1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-Ukraine Head Light" pitchFamily="50" charset="-52"/>
                <a:ea typeface="Times New Roman" pitchFamily="18" charset="0"/>
                <a:cs typeface="Arial" pitchFamily="34" charset="0"/>
              </a:rPr>
              <a:t>млрд грн </a:t>
            </a:r>
            <a:endParaRPr lang="uk-UA" sz="2000" b="1" dirty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e-Ukraine Head Light" pitchFamily="50" charset="-52"/>
              <a:cs typeface="Arial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3" name="Прямая соединительная линия 29"/>
          <p:cNvCxnSpPr/>
          <p:nvPr/>
        </p:nvCxnSpPr>
        <p:spPr>
          <a:xfrm>
            <a:off x="4989510" y="1764407"/>
            <a:ext cx="0" cy="5357023"/>
          </a:xfrm>
          <a:prstGeom prst="line">
            <a:avLst/>
          </a:prstGeom>
          <a:ln w="31750">
            <a:solidFill>
              <a:srgbClr val="7F7F7F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0" name="Text Box 9"/>
          <p:cNvSpPr txBox="1">
            <a:spLocks noChangeArrowheads="1"/>
          </p:cNvSpPr>
          <p:nvPr/>
        </p:nvSpPr>
        <p:spPr bwMode="auto">
          <a:xfrm>
            <a:off x="759216" y="1908362"/>
            <a:ext cx="2141105" cy="536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/>
        </p:spPr>
        <p:txBody>
          <a:bodyPr vert="horz" wrap="square" lIns="104269" tIns="52135" rIns="104269" bIns="52135" numCol="1" anchor="ctr" anchorCtr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indent="0" defTabSz="1042688" fontAlgn="base">
              <a:spcBef>
                <a:spcPct val="0"/>
              </a:spcBef>
              <a:spcAft>
                <a:spcPct val="0"/>
              </a:spcAft>
              <a:defRPr sz="1400" b="1" i="1" u="sng">
                <a:solidFill>
                  <a:schemeClr val="tx2">
                    <a:lumMod val="75000"/>
                  </a:schemeClr>
                </a:solidFill>
                <a:latin typeface="e-Ukraine Head" pitchFamily="50" charset="-52"/>
                <a:ea typeface="Times New Roman" pitchFamily="18" charset="0"/>
                <a:cs typeface="Arial" pitchFamily="34" charset="0"/>
              </a:defRPr>
            </a:lvl1pPr>
            <a:lvl2pPr marL="457200" indent="0">
              <a:defRPr sz="1100"/>
            </a:lvl2pPr>
            <a:lvl3pPr marL="914400" indent="0">
              <a:defRPr sz="1100"/>
            </a:lvl3pPr>
            <a:lvl4pPr marL="1371600" indent="0">
              <a:defRPr sz="1100"/>
            </a:lvl4pPr>
            <a:lvl5pPr marL="1828800" indent="0">
              <a:defRPr sz="1100"/>
            </a:lvl5pPr>
            <a:lvl6pPr marL="2286000" indent="0">
              <a:defRPr sz="1100"/>
            </a:lvl6pPr>
            <a:lvl7pPr marL="2743200" indent="0">
              <a:defRPr sz="1100"/>
            </a:lvl7pPr>
            <a:lvl8pPr marL="3200400" indent="0">
              <a:defRPr sz="1100"/>
            </a:lvl8pPr>
            <a:lvl9pPr marL="3657600" indent="0">
              <a:defRPr sz="1100"/>
            </a:lvl9pPr>
          </a:lstStyle>
          <a:p>
            <a:r>
              <a:rPr lang="uk-UA" dirty="0"/>
              <a:t>По кількості справ </a:t>
            </a:r>
            <a:r>
              <a:rPr lang="uk-UA" b="0" dirty="0"/>
              <a:t>(тис</a:t>
            </a:r>
            <a:r>
              <a:rPr lang="uk-UA" b="0" dirty="0" smtClean="0"/>
              <a:t>)</a:t>
            </a:r>
            <a:endParaRPr lang="ru-RU" b="0" dirty="0"/>
          </a:p>
        </p:txBody>
      </p:sp>
      <p:sp>
        <p:nvSpPr>
          <p:cNvPr id="37" name="Text Box 9"/>
          <p:cNvSpPr txBox="1">
            <a:spLocks noChangeArrowheads="1"/>
          </p:cNvSpPr>
          <p:nvPr/>
        </p:nvSpPr>
        <p:spPr bwMode="auto">
          <a:xfrm>
            <a:off x="5831620" y="2066386"/>
            <a:ext cx="2632880" cy="536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/>
        </p:spPr>
        <p:txBody>
          <a:bodyPr vert="horz" wrap="square" lIns="104269" tIns="52135" rIns="104269" bIns="52135" numCol="1" anchor="ctr" anchorCtr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indent="0" defTabSz="1042688" fontAlgn="base">
              <a:spcBef>
                <a:spcPct val="0"/>
              </a:spcBef>
              <a:spcAft>
                <a:spcPct val="0"/>
              </a:spcAft>
              <a:defRPr sz="1400" b="1" i="1" u="sng">
                <a:solidFill>
                  <a:schemeClr val="tx2">
                    <a:lumMod val="75000"/>
                  </a:schemeClr>
                </a:solidFill>
                <a:latin typeface="e-Ukraine Head" pitchFamily="50" charset="-52"/>
                <a:ea typeface="Times New Roman" pitchFamily="18" charset="0"/>
                <a:cs typeface="Arial" pitchFamily="34" charset="0"/>
              </a:defRPr>
            </a:lvl1pPr>
            <a:lvl2pPr marL="457200" indent="0">
              <a:defRPr sz="1100"/>
            </a:lvl2pPr>
            <a:lvl3pPr marL="914400" indent="0">
              <a:defRPr sz="1100"/>
            </a:lvl3pPr>
            <a:lvl4pPr marL="1371600" indent="0">
              <a:defRPr sz="1100"/>
            </a:lvl4pPr>
            <a:lvl5pPr marL="1828800" indent="0">
              <a:defRPr sz="1100"/>
            </a:lvl5pPr>
            <a:lvl6pPr marL="2286000" indent="0">
              <a:defRPr sz="1100"/>
            </a:lvl6pPr>
            <a:lvl7pPr marL="2743200" indent="0">
              <a:defRPr sz="1100"/>
            </a:lvl7pPr>
            <a:lvl8pPr marL="3200400" indent="0">
              <a:defRPr sz="1100"/>
            </a:lvl8pPr>
            <a:lvl9pPr marL="3657600" indent="0">
              <a:defRPr sz="1100"/>
            </a:lvl9pPr>
          </a:lstStyle>
          <a:p>
            <a:r>
              <a:rPr lang="uk-UA" dirty="0" smtClean="0"/>
              <a:t>По </a:t>
            </a:r>
            <a:r>
              <a:rPr lang="uk-UA" dirty="0"/>
              <a:t>сумі справ </a:t>
            </a:r>
            <a:endParaRPr lang="en-US" dirty="0" smtClean="0"/>
          </a:p>
          <a:p>
            <a:r>
              <a:rPr lang="uk-UA" b="0" dirty="0" smtClean="0"/>
              <a:t>млрд </a:t>
            </a:r>
            <a:r>
              <a:rPr lang="uk-UA" b="0" dirty="0"/>
              <a:t>грн) </a:t>
            </a:r>
            <a:endParaRPr lang="en-US" b="0" dirty="0"/>
          </a:p>
        </p:txBody>
      </p:sp>
      <p:graphicFrame>
        <p:nvGraphicFramePr>
          <p:cNvPr id="53" name="Диаграмма 52"/>
          <p:cNvGraphicFramePr/>
          <p:nvPr>
            <p:extLst>
              <p:ext uri="{D42A27DB-BD31-4B8C-83A1-F6EECF244321}">
                <p14:modId xmlns:p14="http://schemas.microsoft.com/office/powerpoint/2010/main" val="2650609892"/>
              </p:ext>
            </p:extLst>
          </p:nvPr>
        </p:nvGraphicFramePr>
        <p:xfrm>
          <a:off x="92405" y="2384327"/>
          <a:ext cx="4489443" cy="446342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30" name="Диаграмма 29"/>
          <p:cNvGraphicFramePr/>
          <p:nvPr>
            <p:extLst>
              <p:ext uri="{D42A27DB-BD31-4B8C-83A1-F6EECF244321}">
                <p14:modId xmlns:p14="http://schemas.microsoft.com/office/powerpoint/2010/main" val="3949565058"/>
              </p:ext>
            </p:extLst>
          </p:nvPr>
        </p:nvGraphicFramePr>
        <p:xfrm>
          <a:off x="4989510" y="3019358"/>
          <a:ext cx="5007379" cy="403824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33" name="TextBox 32"/>
          <p:cNvSpPr txBox="1">
            <a:spLocks noChangeArrowheads="1"/>
          </p:cNvSpPr>
          <p:nvPr/>
        </p:nvSpPr>
        <p:spPr bwMode="auto">
          <a:xfrm>
            <a:off x="864278" y="6803086"/>
            <a:ext cx="1022015" cy="523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08" tIns="45704" rIns="91408" bIns="45704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defTabSz="1041512">
              <a:lnSpc>
                <a:spcPct val="100000"/>
              </a:lnSpc>
              <a:spcBef>
                <a:spcPct val="0"/>
              </a:spcBef>
              <a:buNone/>
            </a:pPr>
            <a:r>
              <a:rPr lang="ru-RU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e-Ukraine Head" pitchFamily="50" charset="-52"/>
                <a:cs typeface="Arial" panose="020B0604020202020204" pitchFamily="34" charset="0"/>
                <a:sym typeface="Calibri"/>
              </a:rPr>
              <a:t>6</a:t>
            </a:r>
            <a:r>
              <a:rPr lang="uk-UA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e-Ukraine Head" pitchFamily="50" charset="-52"/>
                <a:cs typeface="Arial" panose="020B0604020202020204" pitchFamily="34" charset="0"/>
                <a:sym typeface="Calibri"/>
              </a:rPr>
              <a:t> </a:t>
            </a:r>
            <a:r>
              <a:rPr lang="uk-UA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e-Ukraine Head" pitchFamily="50" charset="-52"/>
                <a:cs typeface="Arial" panose="020B0604020202020204" pitchFamily="34" charset="0"/>
                <a:sym typeface="Calibri"/>
              </a:rPr>
              <a:t>міс</a:t>
            </a:r>
          </a:p>
          <a:p>
            <a:pPr algn="ctr" defTabSz="1041512">
              <a:lnSpc>
                <a:spcPct val="100000"/>
              </a:lnSpc>
              <a:spcBef>
                <a:spcPct val="0"/>
              </a:spcBef>
              <a:buNone/>
            </a:pPr>
            <a:r>
              <a:rPr lang="uk-UA" sz="1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e-Ukraine Head" pitchFamily="50" charset="-52"/>
                <a:cs typeface="Arial" panose="020B0604020202020204" pitchFamily="34" charset="0"/>
                <a:sym typeface="Calibri"/>
              </a:rPr>
              <a:t>2019 </a:t>
            </a:r>
            <a:endParaRPr lang="ru-RU" sz="1400" b="1" dirty="0">
              <a:solidFill>
                <a:schemeClr val="tx1">
                  <a:lumMod val="65000"/>
                  <a:lumOff val="35000"/>
                </a:schemeClr>
              </a:solidFill>
              <a:latin typeface="e-Ukraine Head" pitchFamily="50" charset="-52"/>
              <a:cs typeface="Arial" panose="020B0604020202020204" pitchFamily="34" charset="0"/>
              <a:sym typeface="Calibri"/>
            </a:endParaRPr>
          </a:p>
        </p:txBody>
      </p:sp>
      <p:sp>
        <p:nvSpPr>
          <p:cNvPr id="34" name="TextBox 33"/>
          <p:cNvSpPr txBox="1">
            <a:spLocks noChangeArrowheads="1"/>
          </p:cNvSpPr>
          <p:nvPr/>
        </p:nvSpPr>
        <p:spPr bwMode="auto">
          <a:xfrm>
            <a:off x="1864230" y="6800852"/>
            <a:ext cx="1022015" cy="523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08" tIns="45704" rIns="91408" bIns="45704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defTabSz="1041512">
              <a:lnSpc>
                <a:spcPct val="100000"/>
              </a:lnSpc>
              <a:spcBef>
                <a:spcPct val="0"/>
              </a:spcBef>
              <a:buNone/>
            </a:pPr>
            <a:r>
              <a:rPr lang="ru-RU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e-Ukraine Head" pitchFamily="50" charset="-52"/>
                <a:cs typeface="Arial" panose="020B0604020202020204" pitchFamily="34" charset="0"/>
                <a:sym typeface="Calibri"/>
              </a:rPr>
              <a:t>6</a:t>
            </a:r>
            <a:r>
              <a:rPr lang="uk-UA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e-Ukraine Head" pitchFamily="50" charset="-52"/>
                <a:cs typeface="Arial" panose="020B0604020202020204" pitchFamily="34" charset="0"/>
                <a:sym typeface="Calibri"/>
              </a:rPr>
              <a:t> </a:t>
            </a:r>
            <a:r>
              <a:rPr lang="uk-UA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e-Ukraine Head" pitchFamily="50" charset="-52"/>
                <a:cs typeface="Arial" panose="020B0604020202020204" pitchFamily="34" charset="0"/>
                <a:sym typeface="Calibri"/>
              </a:rPr>
              <a:t>міс</a:t>
            </a:r>
          </a:p>
          <a:p>
            <a:pPr algn="ctr" defTabSz="1041512">
              <a:lnSpc>
                <a:spcPct val="100000"/>
              </a:lnSpc>
              <a:spcBef>
                <a:spcPct val="0"/>
              </a:spcBef>
              <a:buNone/>
            </a:pPr>
            <a:r>
              <a:rPr lang="uk-UA" sz="1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e-Ukraine Head" pitchFamily="50" charset="-52"/>
                <a:cs typeface="Arial" panose="020B0604020202020204" pitchFamily="34" charset="0"/>
                <a:sym typeface="Calibri"/>
              </a:rPr>
              <a:t>2020 </a:t>
            </a:r>
            <a:endParaRPr lang="ru-RU" sz="1400" b="1" dirty="0">
              <a:solidFill>
                <a:schemeClr val="tx1">
                  <a:lumMod val="65000"/>
                  <a:lumOff val="35000"/>
                </a:schemeClr>
              </a:solidFill>
              <a:latin typeface="e-Ukraine Head" pitchFamily="50" charset="-52"/>
              <a:cs typeface="Arial" panose="020B0604020202020204" pitchFamily="34" charset="0"/>
              <a:sym typeface="Calibri"/>
            </a:endParaRPr>
          </a:p>
        </p:txBody>
      </p:sp>
      <p:sp>
        <p:nvSpPr>
          <p:cNvPr id="35" name="TextBox 34"/>
          <p:cNvSpPr txBox="1">
            <a:spLocks noChangeArrowheads="1"/>
          </p:cNvSpPr>
          <p:nvPr/>
        </p:nvSpPr>
        <p:spPr bwMode="auto">
          <a:xfrm>
            <a:off x="2879461" y="6803085"/>
            <a:ext cx="1022015" cy="523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08" tIns="45704" rIns="91408" bIns="45704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defTabSz="1041512">
              <a:lnSpc>
                <a:spcPct val="100000"/>
              </a:lnSpc>
              <a:spcBef>
                <a:spcPct val="0"/>
              </a:spcBef>
              <a:buNone/>
            </a:pPr>
            <a:r>
              <a:rPr lang="ru-RU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e-Ukraine Head" pitchFamily="50" charset="-52"/>
                <a:cs typeface="Arial" panose="020B0604020202020204" pitchFamily="34" charset="0"/>
                <a:sym typeface="Calibri"/>
              </a:rPr>
              <a:t>6</a:t>
            </a:r>
            <a:r>
              <a:rPr lang="en-US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e-Ukraine Head" pitchFamily="50" charset="-52"/>
                <a:cs typeface="Arial" panose="020B0604020202020204" pitchFamily="34" charset="0"/>
                <a:sym typeface="Calibri"/>
              </a:rPr>
              <a:t> </a:t>
            </a:r>
            <a:r>
              <a:rPr lang="uk-UA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e-Ukraine Head" pitchFamily="50" charset="-52"/>
                <a:cs typeface="Arial" panose="020B0604020202020204" pitchFamily="34" charset="0"/>
                <a:sym typeface="Calibri"/>
              </a:rPr>
              <a:t>міс</a:t>
            </a:r>
          </a:p>
          <a:p>
            <a:pPr algn="ctr" defTabSz="1041512">
              <a:lnSpc>
                <a:spcPct val="100000"/>
              </a:lnSpc>
              <a:spcBef>
                <a:spcPct val="0"/>
              </a:spcBef>
              <a:buNone/>
            </a:pPr>
            <a:r>
              <a:rPr lang="uk-UA" sz="1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e-Ukraine Head" pitchFamily="50" charset="-52"/>
                <a:cs typeface="Arial" panose="020B0604020202020204" pitchFamily="34" charset="0"/>
                <a:sym typeface="Calibri"/>
              </a:rPr>
              <a:t>2021 </a:t>
            </a:r>
            <a:endParaRPr lang="ru-RU" sz="1400" b="1" dirty="0">
              <a:solidFill>
                <a:schemeClr val="tx1">
                  <a:lumMod val="65000"/>
                  <a:lumOff val="35000"/>
                </a:schemeClr>
              </a:solidFill>
              <a:latin typeface="e-Ukraine Head" pitchFamily="50" charset="-52"/>
              <a:cs typeface="Arial" panose="020B0604020202020204" pitchFamily="34" charset="0"/>
              <a:sym typeface="Calibri"/>
            </a:endParaRPr>
          </a:p>
        </p:txBody>
      </p:sp>
      <p:sp>
        <p:nvSpPr>
          <p:cNvPr id="36" name="TextBox 35"/>
          <p:cNvSpPr txBox="1">
            <a:spLocks noChangeArrowheads="1"/>
          </p:cNvSpPr>
          <p:nvPr/>
        </p:nvSpPr>
        <p:spPr bwMode="auto">
          <a:xfrm>
            <a:off x="5878028" y="6796005"/>
            <a:ext cx="1022015" cy="523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08" tIns="45704" rIns="91408" bIns="45704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defTabSz="1041512">
              <a:lnSpc>
                <a:spcPct val="100000"/>
              </a:lnSpc>
              <a:spcBef>
                <a:spcPct val="0"/>
              </a:spcBef>
              <a:buNone/>
            </a:pPr>
            <a:r>
              <a:rPr lang="uk-UA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e-Ukraine Head" pitchFamily="50" charset="-52"/>
                <a:cs typeface="Arial" panose="020B0604020202020204" pitchFamily="34" charset="0"/>
                <a:sym typeface="Calibri"/>
              </a:rPr>
              <a:t>6 </a:t>
            </a:r>
            <a:r>
              <a:rPr lang="uk-UA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e-Ukraine Head" pitchFamily="50" charset="-52"/>
                <a:cs typeface="Arial" panose="020B0604020202020204" pitchFamily="34" charset="0"/>
                <a:sym typeface="Calibri"/>
              </a:rPr>
              <a:t>міс</a:t>
            </a:r>
          </a:p>
          <a:p>
            <a:pPr algn="ctr" defTabSz="1041512">
              <a:lnSpc>
                <a:spcPct val="100000"/>
              </a:lnSpc>
              <a:spcBef>
                <a:spcPct val="0"/>
              </a:spcBef>
              <a:buNone/>
            </a:pPr>
            <a:r>
              <a:rPr lang="uk-UA" sz="1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e-Ukraine Head" pitchFamily="50" charset="-52"/>
                <a:cs typeface="Arial" panose="020B0604020202020204" pitchFamily="34" charset="0"/>
                <a:sym typeface="Calibri"/>
              </a:rPr>
              <a:t>2019 </a:t>
            </a:r>
            <a:endParaRPr lang="ru-RU" sz="1400" b="1" dirty="0">
              <a:solidFill>
                <a:schemeClr val="tx1">
                  <a:lumMod val="65000"/>
                  <a:lumOff val="35000"/>
                </a:schemeClr>
              </a:solidFill>
              <a:latin typeface="e-Ukraine Head" pitchFamily="50" charset="-52"/>
              <a:cs typeface="Arial" panose="020B0604020202020204" pitchFamily="34" charset="0"/>
              <a:sym typeface="Calibri"/>
            </a:endParaRPr>
          </a:p>
        </p:txBody>
      </p:sp>
      <p:sp>
        <p:nvSpPr>
          <p:cNvPr id="39" name="TextBox 38"/>
          <p:cNvSpPr txBox="1">
            <a:spLocks noChangeArrowheads="1"/>
          </p:cNvSpPr>
          <p:nvPr/>
        </p:nvSpPr>
        <p:spPr bwMode="auto">
          <a:xfrm>
            <a:off x="7029838" y="6803086"/>
            <a:ext cx="1022015" cy="523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08" tIns="45704" rIns="91408" bIns="45704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defTabSz="1041512">
              <a:lnSpc>
                <a:spcPct val="100000"/>
              </a:lnSpc>
              <a:spcBef>
                <a:spcPct val="0"/>
              </a:spcBef>
              <a:buNone/>
            </a:pPr>
            <a:r>
              <a:rPr lang="uk-UA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e-Ukraine Head" pitchFamily="50" charset="-52"/>
                <a:cs typeface="Arial" panose="020B0604020202020204" pitchFamily="34" charset="0"/>
                <a:sym typeface="Calibri"/>
              </a:rPr>
              <a:t>6 </a:t>
            </a:r>
            <a:r>
              <a:rPr lang="uk-UA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e-Ukraine Head" pitchFamily="50" charset="-52"/>
                <a:cs typeface="Arial" panose="020B0604020202020204" pitchFamily="34" charset="0"/>
                <a:sym typeface="Calibri"/>
              </a:rPr>
              <a:t>міс</a:t>
            </a:r>
          </a:p>
          <a:p>
            <a:pPr algn="ctr" defTabSz="1041512">
              <a:lnSpc>
                <a:spcPct val="100000"/>
              </a:lnSpc>
              <a:spcBef>
                <a:spcPct val="0"/>
              </a:spcBef>
              <a:buNone/>
            </a:pPr>
            <a:r>
              <a:rPr lang="uk-UA" sz="1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e-Ukraine Head" pitchFamily="50" charset="-52"/>
                <a:cs typeface="Arial" panose="020B0604020202020204" pitchFamily="34" charset="0"/>
                <a:sym typeface="Calibri"/>
              </a:rPr>
              <a:t>2020 </a:t>
            </a:r>
            <a:endParaRPr lang="ru-RU" sz="1400" b="1" dirty="0">
              <a:solidFill>
                <a:schemeClr val="tx1">
                  <a:lumMod val="65000"/>
                  <a:lumOff val="35000"/>
                </a:schemeClr>
              </a:solidFill>
              <a:latin typeface="e-Ukraine Head" pitchFamily="50" charset="-52"/>
              <a:cs typeface="Arial" panose="020B0604020202020204" pitchFamily="34" charset="0"/>
              <a:sym typeface="Calibri"/>
            </a:endParaRPr>
          </a:p>
        </p:txBody>
      </p:sp>
      <p:sp>
        <p:nvSpPr>
          <p:cNvPr id="40" name="TextBox 39"/>
          <p:cNvSpPr txBox="1">
            <a:spLocks noChangeArrowheads="1"/>
          </p:cNvSpPr>
          <p:nvPr/>
        </p:nvSpPr>
        <p:spPr bwMode="auto">
          <a:xfrm>
            <a:off x="8099717" y="6803086"/>
            <a:ext cx="1022015" cy="523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08" tIns="45704" rIns="91408" bIns="45704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defTabSz="1041512">
              <a:lnSpc>
                <a:spcPct val="100000"/>
              </a:lnSpc>
              <a:spcBef>
                <a:spcPct val="0"/>
              </a:spcBef>
              <a:buNone/>
            </a:pPr>
            <a:r>
              <a:rPr lang="uk-UA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e-Ukraine Head" pitchFamily="50" charset="-52"/>
                <a:cs typeface="Arial" panose="020B0604020202020204" pitchFamily="34" charset="0"/>
                <a:sym typeface="Calibri"/>
              </a:rPr>
              <a:t>6</a:t>
            </a:r>
            <a:r>
              <a:rPr lang="uk-UA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e-Ukraine Head" pitchFamily="50" charset="-52"/>
                <a:cs typeface="Arial" panose="020B0604020202020204" pitchFamily="34" charset="0"/>
                <a:sym typeface="Calibri"/>
              </a:rPr>
              <a:t> міс</a:t>
            </a:r>
            <a:endParaRPr lang="uk-UA" sz="1400" dirty="0">
              <a:solidFill>
                <a:schemeClr val="tx1">
                  <a:lumMod val="65000"/>
                  <a:lumOff val="35000"/>
                </a:schemeClr>
              </a:solidFill>
              <a:latin typeface="e-Ukraine Head" pitchFamily="50" charset="-52"/>
              <a:cs typeface="Arial" panose="020B0604020202020204" pitchFamily="34" charset="0"/>
              <a:sym typeface="Calibri"/>
            </a:endParaRPr>
          </a:p>
          <a:p>
            <a:pPr algn="ctr" defTabSz="1041512">
              <a:lnSpc>
                <a:spcPct val="100000"/>
              </a:lnSpc>
              <a:spcBef>
                <a:spcPct val="0"/>
              </a:spcBef>
              <a:buNone/>
            </a:pPr>
            <a:r>
              <a:rPr lang="uk-UA" sz="1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e-Ukraine Head" pitchFamily="50" charset="-52"/>
                <a:cs typeface="Arial" panose="020B0604020202020204" pitchFamily="34" charset="0"/>
                <a:sym typeface="Calibri"/>
              </a:rPr>
              <a:t>2021 </a:t>
            </a:r>
            <a:endParaRPr lang="ru-RU" sz="1400" b="1" dirty="0">
              <a:solidFill>
                <a:schemeClr val="tx1">
                  <a:lumMod val="65000"/>
                  <a:lumOff val="35000"/>
                </a:schemeClr>
              </a:solidFill>
              <a:latin typeface="e-Ukraine Head" pitchFamily="50" charset="-52"/>
              <a:cs typeface="Arial" panose="020B0604020202020204" pitchFamily="34" charset="0"/>
              <a:sym typeface="Calibri"/>
            </a:endParaRPr>
          </a:p>
        </p:txBody>
      </p:sp>
      <p:sp>
        <p:nvSpPr>
          <p:cNvPr id="45" name="Прямокутник 93"/>
          <p:cNvSpPr/>
          <p:nvPr/>
        </p:nvSpPr>
        <p:spPr>
          <a:xfrm>
            <a:off x="6935125" y="4709829"/>
            <a:ext cx="1211440" cy="56447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08" tIns="45704" rIns="91408" bIns="45704" rtlCol="0" anchor="ctr"/>
          <a:lstStyle/>
          <a:p>
            <a:pPr>
              <a:lnSpc>
                <a:spcPct val="80000"/>
              </a:lnSpc>
              <a:buClr>
                <a:srgbClr val="FFFFFF">
                  <a:lumMod val="50000"/>
                </a:srgbClr>
              </a:buClr>
            </a:pPr>
            <a:r>
              <a:rPr lang="en-US" sz="2000" i="1" kern="0" dirty="0" smtClean="0">
                <a:solidFill>
                  <a:srgbClr val="002060"/>
                </a:solidFill>
                <a:effectLst>
                  <a:glow rad="139700">
                    <a:srgbClr val="FFFFFF"/>
                  </a:glow>
                </a:effectLst>
                <a:latin typeface="e-Ukraine Head" pitchFamily="50" charset="-52"/>
                <a:cs typeface="Arial"/>
              </a:rPr>
              <a:t>-1</a:t>
            </a:r>
            <a:r>
              <a:rPr lang="uk-UA" sz="2000" i="1" kern="0" dirty="0" smtClean="0">
                <a:solidFill>
                  <a:srgbClr val="002060"/>
                </a:solidFill>
                <a:effectLst>
                  <a:glow rad="139700">
                    <a:srgbClr val="FFFFFF"/>
                  </a:glow>
                </a:effectLst>
                <a:latin typeface="e-Ukraine Head" pitchFamily="50" charset="-52"/>
                <a:cs typeface="Arial"/>
              </a:rPr>
              <a:t>2%</a:t>
            </a: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>
          <a:xfrm>
            <a:off x="10243244" y="7074887"/>
            <a:ext cx="328892" cy="402567"/>
          </a:xfrm>
        </p:spPr>
        <p:txBody>
          <a:bodyPr/>
          <a:lstStyle/>
          <a:p>
            <a:fld id="{90FA3A62-8639-4BC9-A21C-4FC5A8D92A72}" type="slidenum">
              <a:rPr lang="ru-RU" altLang="uk-UA" smtClean="0"/>
              <a:pPr/>
              <a:t>1</a:t>
            </a:fld>
            <a:endParaRPr lang="ru-RU" altLang="uk-UA" dirty="0"/>
          </a:p>
        </p:txBody>
      </p:sp>
      <p:graphicFrame>
        <p:nvGraphicFramePr>
          <p:cNvPr id="5" name="Схема 4"/>
          <p:cNvGraphicFramePr/>
          <p:nvPr>
            <p:extLst>
              <p:ext uri="{D42A27DB-BD31-4B8C-83A1-F6EECF244321}">
                <p14:modId xmlns:p14="http://schemas.microsoft.com/office/powerpoint/2010/main" val="668028459"/>
              </p:ext>
            </p:extLst>
          </p:nvPr>
        </p:nvGraphicFramePr>
        <p:xfrm>
          <a:off x="856638" y="3636615"/>
          <a:ext cx="4058014" cy="31664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31" name="TextBox 30"/>
          <p:cNvSpPr txBox="1"/>
          <p:nvPr/>
        </p:nvSpPr>
        <p:spPr>
          <a:xfrm>
            <a:off x="351401" y="184519"/>
            <a:ext cx="618457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just">
              <a:defRPr sz="2000" i="1" u="sng">
                <a:solidFill>
                  <a:schemeClr val="tx2">
                    <a:lumMod val="75000"/>
                  </a:schemeClr>
                </a:solidFill>
                <a:latin typeface="e-Ukraine Head" pitchFamily="50" charset="-52"/>
              </a:defRPr>
            </a:lvl1pPr>
          </a:lstStyle>
          <a:p>
            <a:pPr algn="l"/>
            <a:r>
              <a:rPr lang="uk-UA" sz="2200" u="none" dirty="0"/>
              <a:t>Динаміка кількості </a:t>
            </a:r>
            <a:r>
              <a:rPr lang="ru-RU" sz="2200" u="none" dirty="0"/>
              <a:t>судових </a:t>
            </a:r>
            <a:r>
              <a:rPr lang="uk-UA" sz="2200" u="none" dirty="0"/>
              <a:t>справ, що знаходились  на розгляді</a:t>
            </a:r>
          </a:p>
        </p:txBody>
      </p:sp>
      <p:sp>
        <p:nvSpPr>
          <p:cNvPr id="38" name="Shape 37"/>
          <p:cNvSpPr/>
          <p:nvPr/>
        </p:nvSpPr>
        <p:spPr>
          <a:xfrm rot="3994102">
            <a:off x="2597708" y="3094636"/>
            <a:ext cx="926100" cy="667781"/>
          </a:xfrm>
          <a:prstGeom prst="swooshArrow">
            <a:avLst>
              <a:gd name="adj1" fmla="val 16310"/>
              <a:gd name="adj2" fmla="val 31370"/>
            </a:avLst>
          </a:prstGeom>
          <a:blipFill rotWithShape="0">
            <a:blip r:embed="rId10"/>
            <a:stretch>
              <a:fillRect/>
            </a:stretch>
          </a:blip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grpSp>
        <p:nvGrpSpPr>
          <p:cNvPr id="43" name="Группа 42"/>
          <p:cNvGrpSpPr/>
          <p:nvPr/>
        </p:nvGrpSpPr>
        <p:grpSpPr>
          <a:xfrm>
            <a:off x="3060757" y="2575938"/>
            <a:ext cx="1681438" cy="720750"/>
            <a:chOff x="-1216313" y="154439"/>
            <a:chExt cx="3458244" cy="1746591"/>
          </a:xfrm>
        </p:grpSpPr>
        <p:sp>
          <p:nvSpPr>
            <p:cNvPr id="44" name="Прямоугольник 43"/>
            <p:cNvSpPr/>
            <p:nvPr/>
          </p:nvSpPr>
          <p:spPr>
            <a:xfrm>
              <a:off x="97575" y="154439"/>
              <a:ext cx="2064506" cy="512502"/>
            </a:xfrm>
            <a:prstGeom prst="rect">
              <a:avLst/>
            </a:pr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47" name="Прямоугольник 46"/>
            <p:cNvSpPr/>
            <p:nvPr/>
          </p:nvSpPr>
          <p:spPr>
            <a:xfrm>
              <a:off x="-1216313" y="1388527"/>
              <a:ext cx="3458244" cy="51250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7780" tIns="17780" rIns="17780" bIns="17780" numCol="1" spcCol="1270" anchor="b" anchorCtr="0">
              <a:noAutofit/>
            </a:bodyPr>
            <a:lstStyle/>
            <a:p>
              <a:pPr lvl="0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2000" dirty="0" smtClean="0">
                  <a:solidFill>
                    <a:srgbClr val="002060"/>
                  </a:solidFill>
                  <a:effectLst>
                    <a:glow rad="139700">
                      <a:srgbClr val="FFFFFF"/>
                    </a:glow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e-Ukraine Head" pitchFamily="50" charset="-52"/>
                  <a:cs typeface="Arial"/>
                </a:rPr>
                <a:t>-28,4%</a:t>
              </a:r>
              <a:endParaRPr lang="ru-RU" sz="2000" dirty="0">
                <a:solidFill>
                  <a:srgbClr val="002060"/>
                </a:solidFill>
                <a:effectLst>
                  <a:glow rad="139700">
                    <a:srgbClr val="FFFFFF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-Ukraine Head" pitchFamily="50" charset="-52"/>
                <a:cs typeface="Arial"/>
              </a:endParaRPr>
            </a:p>
          </p:txBody>
        </p:sp>
      </p:grpSp>
      <p:grpSp>
        <p:nvGrpSpPr>
          <p:cNvPr id="49" name="Группа 48"/>
          <p:cNvGrpSpPr/>
          <p:nvPr/>
        </p:nvGrpSpPr>
        <p:grpSpPr>
          <a:xfrm>
            <a:off x="8216673" y="2876202"/>
            <a:ext cx="1681438" cy="1353171"/>
            <a:chOff x="-1244123" y="154439"/>
            <a:chExt cx="3458243" cy="3318259"/>
          </a:xfrm>
        </p:grpSpPr>
        <p:sp>
          <p:nvSpPr>
            <p:cNvPr id="50" name="Прямоугольник 49"/>
            <p:cNvSpPr/>
            <p:nvPr/>
          </p:nvSpPr>
          <p:spPr>
            <a:xfrm>
              <a:off x="97575" y="154439"/>
              <a:ext cx="2064506" cy="512502"/>
            </a:xfrm>
            <a:prstGeom prst="rect">
              <a:avLst/>
            </a:pr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52" name="Прямоугольник 51"/>
            <p:cNvSpPr/>
            <p:nvPr/>
          </p:nvSpPr>
          <p:spPr>
            <a:xfrm>
              <a:off x="-1244123" y="2960196"/>
              <a:ext cx="3458243" cy="512502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7780" tIns="17780" rIns="17780" bIns="17780" numCol="1" spcCol="1270" anchor="b" anchorCtr="0">
              <a:noAutofit/>
            </a:bodyPr>
            <a:lstStyle/>
            <a:p>
              <a:pPr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>
                  <a:srgbClr val="FFFFFF">
                    <a:lumMod val="50000"/>
                  </a:srgbClr>
                </a:buClr>
                <a:defRPr/>
              </a:pPr>
              <a:r>
                <a:rPr lang="uk-UA" sz="2000" dirty="0" smtClean="0">
                  <a:solidFill>
                    <a:srgbClr val="002060"/>
                  </a:solidFill>
                  <a:effectLst>
                    <a:glow rad="139700">
                      <a:srgbClr val="FFFFFF"/>
                    </a:glow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e-Ukraine Head" pitchFamily="50" charset="-52"/>
                  <a:cs typeface="Arial"/>
                </a:rPr>
                <a:t>-16,4%</a:t>
              </a:r>
              <a:endParaRPr lang="uk-UA" sz="2000" dirty="0">
                <a:solidFill>
                  <a:srgbClr val="002060"/>
                </a:solidFill>
                <a:effectLst>
                  <a:glow rad="139700">
                    <a:srgbClr val="FFFFFF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-Ukraine Head" pitchFamily="50" charset="-52"/>
                <a:cs typeface="Arial"/>
              </a:endParaRPr>
            </a:p>
          </p:txBody>
        </p:sp>
      </p:grpSp>
      <p:sp>
        <p:nvSpPr>
          <p:cNvPr id="54" name="Shape 53"/>
          <p:cNvSpPr/>
          <p:nvPr/>
        </p:nvSpPr>
        <p:spPr>
          <a:xfrm rot="2864024">
            <a:off x="6253744" y="5001127"/>
            <a:ext cx="2380388" cy="1093045"/>
          </a:xfrm>
          <a:prstGeom prst="swooshArrow">
            <a:avLst>
              <a:gd name="adj1" fmla="val 16310"/>
              <a:gd name="adj2" fmla="val 31370"/>
            </a:avLst>
          </a:prstGeom>
          <a:solidFill>
            <a:srgbClr val="00B45A">
              <a:alpha val="84000"/>
            </a:srgbClr>
          </a:solidFill>
          <a:ln>
            <a:solidFill>
              <a:schemeClr val="tx1">
                <a:lumMod val="50000"/>
                <a:lumOff val="50000"/>
                <a:alpha val="96000"/>
              </a:schemeClr>
            </a:solidFill>
          </a:ln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rgbClr r="0" g="0" b="0"/>
          </a:lnRef>
          <a:fillRef idx="2">
            <a:scrgbClr r="0" g="0" b="0"/>
          </a:fillRef>
          <a:effectRef idx="1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dk1"/>
          </a:fontRef>
        </p:style>
      </p:sp>
      <p:cxnSp>
        <p:nvCxnSpPr>
          <p:cNvPr id="56" name="Пряма сполучна лінія 7"/>
          <p:cNvCxnSpPr/>
          <p:nvPr/>
        </p:nvCxnSpPr>
        <p:spPr>
          <a:xfrm>
            <a:off x="351401" y="1188343"/>
            <a:ext cx="10081120" cy="0"/>
          </a:xfrm>
          <a:prstGeom prst="line">
            <a:avLst/>
          </a:prstGeom>
          <a:ln w="25400" cap="rnd">
            <a:solidFill>
              <a:srgbClr val="279D27"/>
            </a:solidFill>
            <a:round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7" name="Пряма сполучна лінія 9"/>
          <p:cNvCxnSpPr/>
          <p:nvPr/>
        </p:nvCxnSpPr>
        <p:spPr>
          <a:xfrm>
            <a:off x="331432" y="1070345"/>
            <a:ext cx="10081120" cy="0"/>
          </a:xfrm>
          <a:prstGeom prst="line">
            <a:avLst/>
          </a:prstGeom>
          <a:ln w="25400" cap="rnd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58" name="Image" descr="Image"/>
          <p:cNvPicPr>
            <a:picLocks noChangeAspect="1"/>
          </p:cNvPicPr>
          <p:nvPr/>
        </p:nvPicPr>
        <p:blipFill>
          <a:blip r:embed="rId11">
            <a:extLst/>
          </a:blip>
          <a:stretch>
            <a:fillRect/>
          </a:stretch>
        </p:blipFill>
        <p:spPr>
          <a:xfrm>
            <a:off x="6647920" y="129279"/>
            <a:ext cx="3764632" cy="879922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7361341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10321505" y="7093001"/>
            <a:ext cx="275526" cy="402567"/>
          </a:xfrm>
        </p:spPr>
        <p:txBody>
          <a:bodyPr/>
          <a:lstStyle/>
          <a:p>
            <a:fld id="{703E1E4D-1FA3-49A0-BAD3-D7745048AAEA}" type="slidenum">
              <a:rPr lang="ru-RU" altLang="uk-UA" smtClean="0">
                <a:latin typeface="+mj-lt"/>
              </a:rPr>
              <a:pPr/>
              <a:t>2</a:t>
            </a:fld>
            <a:endParaRPr lang="ru-RU" altLang="uk-UA" dirty="0">
              <a:latin typeface="+mj-lt"/>
            </a:endParaRPr>
          </a:p>
        </p:txBody>
      </p:sp>
      <p:sp>
        <p:nvSpPr>
          <p:cNvPr id="11" name="Text Box 9"/>
          <p:cNvSpPr txBox="1">
            <a:spLocks noChangeArrowheads="1"/>
          </p:cNvSpPr>
          <p:nvPr/>
        </p:nvSpPr>
        <p:spPr bwMode="auto">
          <a:xfrm>
            <a:off x="0" y="3384297"/>
            <a:ext cx="4032448" cy="536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/>
        </p:spPr>
        <p:txBody>
          <a:bodyPr vert="horz" wrap="square" lIns="104269" tIns="52135" rIns="104269" bIns="52135" numCol="1" anchor="ctr" anchorCtr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indent="0" defTabSz="1042688" fontAlgn="base">
              <a:spcBef>
                <a:spcPct val="0"/>
              </a:spcBef>
              <a:spcAft>
                <a:spcPct val="0"/>
              </a:spcAft>
              <a:defRPr sz="1400" b="1" i="1" u="sng">
                <a:solidFill>
                  <a:schemeClr val="tx2">
                    <a:lumMod val="75000"/>
                  </a:schemeClr>
                </a:solidFill>
                <a:latin typeface="e-Ukraine Head" pitchFamily="50" charset="-52"/>
                <a:ea typeface="Times New Roman" pitchFamily="18" charset="0"/>
                <a:cs typeface="Arial" pitchFamily="34" charset="0"/>
              </a:defRPr>
            </a:lvl1pPr>
            <a:lvl2pPr marL="457200" indent="0">
              <a:defRPr sz="1100"/>
            </a:lvl2pPr>
            <a:lvl3pPr marL="914400" indent="0">
              <a:defRPr sz="1100"/>
            </a:lvl3pPr>
            <a:lvl4pPr marL="1371600" indent="0">
              <a:defRPr sz="1100"/>
            </a:lvl4pPr>
            <a:lvl5pPr marL="1828800" indent="0">
              <a:defRPr sz="1100"/>
            </a:lvl5pPr>
            <a:lvl6pPr marL="2286000" indent="0">
              <a:defRPr sz="1100"/>
            </a:lvl6pPr>
            <a:lvl7pPr marL="2743200" indent="0">
              <a:defRPr sz="1100"/>
            </a:lvl7pPr>
            <a:lvl8pPr marL="3200400" indent="0">
              <a:defRPr sz="1100"/>
            </a:lvl8pPr>
            <a:lvl9pPr marL="3657600" indent="0">
              <a:defRPr sz="1100"/>
            </a:lvl9pPr>
          </a:lstStyle>
          <a:p>
            <a:pPr algn="ctr"/>
            <a:r>
              <a:rPr lang="uk-UA" b="0" dirty="0" smtClean="0"/>
              <a:t>Справи вирішені </a:t>
            </a:r>
          </a:p>
          <a:p>
            <a:pPr algn="ctr"/>
            <a:r>
              <a:rPr lang="uk-UA" dirty="0" smtClean="0"/>
              <a:t>на </a:t>
            </a:r>
            <a:r>
              <a:rPr lang="uk-UA" dirty="0"/>
              <a:t>користь податкових </a:t>
            </a:r>
            <a:r>
              <a:rPr lang="uk-UA" dirty="0" smtClean="0"/>
              <a:t>органів</a:t>
            </a:r>
            <a:endParaRPr lang="ru-RU" dirty="0"/>
          </a:p>
        </p:txBody>
      </p:sp>
      <p:sp>
        <p:nvSpPr>
          <p:cNvPr id="12" name="Text Box 9"/>
          <p:cNvSpPr txBox="1">
            <a:spLocks noChangeArrowheads="1"/>
          </p:cNvSpPr>
          <p:nvPr/>
        </p:nvSpPr>
        <p:spPr bwMode="auto">
          <a:xfrm>
            <a:off x="6755523" y="3384297"/>
            <a:ext cx="3549425" cy="536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/>
        </p:spPr>
        <p:txBody>
          <a:bodyPr vert="horz" wrap="square" lIns="104269" tIns="52135" rIns="104269" bIns="52135" numCol="1" anchor="ctr" anchorCtr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indent="0" defTabSz="1042688" fontAlgn="base">
              <a:spcBef>
                <a:spcPct val="0"/>
              </a:spcBef>
              <a:spcAft>
                <a:spcPct val="0"/>
              </a:spcAft>
              <a:defRPr sz="1400" b="1" i="1" u="sng">
                <a:solidFill>
                  <a:schemeClr val="tx2">
                    <a:lumMod val="75000"/>
                  </a:schemeClr>
                </a:solidFill>
                <a:latin typeface="e-Ukraine Head" pitchFamily="50" charset="-52"/>
                <a:ea typeface="Times New Roman" pitchFamily="18" charset="0"/>
                <a:cs typeface="Arial" pitchFamily="34" charset="0"/>
              </a:defRPr>
            </a:lvl1pPr>
            <a:lvl2pPr marL="457200" indent="0">
              <a:defRPr sz="1100"/>
            </a:lvl2pPr>
            <a:lvl3pPr marL="914400" indent="0">
              <a:defRPr sz="1100"/>
            </a:lvl3pPr>
            <a:lvl4pPr marL="1371600" indent="0">
              <a:defRPr sz="1100"/>
            </a:lvl4pPr>
            <a:lvl5pPr marL="1828800" indent="0">
              <a:defRPr sz="1100"/>
            </a:lvl5pPr>
            <a:lvl6pPr marL="2286000" indent="0">
              <a:defRPr sz="1100"/>
            </a:lvl6pPr>
            <a:lvl7pPr marL="2743200" indent="0">
              <a:defRPr sz="1100"/>
            </a:lvl7pPr>
            <a:lvl8pPr marL="3200400" indent="0">
              <a:defRPr sz="1100"/>
            </a:lvl8pPr>
            <a:lvl9pPr marL="3657600" indent="0">
              <a:defRPr sz="1100"/>
            </a:lvl9pPr>
          </a:lstStyle>
          <a:p>
            <a:pPr algn="ctr"/>
            <a:r>
              <a:rPr lang="uk-UA" b="0" dirty="0" smtClean="0"/>
              <a:t>Справи вирішені</a:t>
            </a:r>
          </a:p>
          <a:p>
            <a:pPr algn="ctr"/>
            <a:r>
              <a:rPr lang="uk-UA" dirty="0" smtClean="0"/>
              <a:t>на </a:t>
            </a:r>
            <a:r>
              <a:rPr lang="uk-UA" dirty="0"/>
              <a:t>користь </a:t>
            </a:r>
            <a:r>
              <a:rPr lang="uk-UA" dirty="0" smtClean="0"/>
              <a:t>платників</a:t>
            </a:r>
            <a:endParaRPr lang="ru-RU" dirty="0"/>
          </a:p>
        </p:txBody>
      </p:sp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2660622252"/>
              </p:ext>
            </p:extLst>
          </p:nvPr>
        </p:nvGraphicFramePr>
        <p:xfrm>
          <a:off x="351401" y="1627685"/>
          <a:ext cx="9750885" cy="165618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18" name="Содержимое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66800832"/>
              </p:ext>
            </p:extLst>
          </p:nvPr>
        </p:nvGraphicFramePr>
        <p:xfrm>
          <a:off x="90116" y="3884178"/>
          <a:ext cx="10513168" cy="35688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sp>
        <p:nvSpPr>
          <p:cNvPr id="7" name="Стрелка вниз 6"/>
          <p:cNvSpPr/>
          <p:nvPr/>
        </p:nvSpPr>
        <p:spPr>
          <a:xfrm>
            <a:off x="1602284" y="2747550"/>
            <a:ext cx="792088" cy="52769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dirty="0"/>
          </a:p>
        </p:txBody>
      </p:sp>
      <p:sp>
        <p:nvSpPr>
          <p:cNvPr id="21" name="Стрелка вниз 20"/>
          <p:cNvSpPr/>
          <p:nvPr/>
        </p:nvSpPr>
        <p:spPr>
          <a:xfrm>
            <a:off x="8139909" y="2750788"/>
            <a:ext cx="792088" cy="52769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dirty="0"/>
          </a:p>
        </p:txBody>
      </p:sp>
      <p:sp>
        <p:nvSpPr>
          <p:cNvPr id="22" name="TextBox 21"/>
          <p:cNvSpPr txBox="1"/>
          <p:nvPr/>
        </p:nvSpPr>
        <p:spPr>
          <a:xfrm>
            <a:off x="351401" y="307535"/>
            <a:ext cx="61474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sz="2000" i="1" u="sng">
                <a:solidFill>
                  <a:schemeClr val="tx2">
                    <a:lumMod val="75000"/>
                  </a:schemeClr>
                </a:solidFill>
                <a:latin typeface="e-Ukraine Head" pitchFamily="50" charset="-52"/>
              </a:defRPr>
            </a:lvl1pPr>
          </a:lstStyle>
          <a:p>
            <a:pPr algn="l"/>
            <a:r>
              <a:rPr lang="uk-UA" u="none" dirty="0"/>
              <a:t>Результати розгляду </a:t>
            </a:r>
            <a:r>
              <a:rPr lang="uk-UA" u="none" dirty="0" smtClean="0"/>
              <a:t>судових справ</a:t>
            </a:r>
            <a:endParaRPr lang="uk-UA" u="none" dirty="0"/>
          </a:p>
        </p:txBody>
      </p:sp>
      <p:cxnSp>
        <p:nvCxnSpPr>
          <p:cNvPr id="23" name="Пряма сполучна лінія 7"/>
          <p:cNvCxnSpPr/>
          <p:nvPr/>
        </p:nvCxnSpPr>
        <p:spPr>
          <a:xfrm>
            <a:off x="351401" y="1149545"/>
            <a:ext cx="10081120" cy="0"/>
          </a:xfrm>
          <a:prstGeom prst="line">
            <a:avLst/>
          </a:prstGeom>
          <a:ln w="25400" cap="rnd">
            <a:solidFill>
              <a:srgbClr val="279D27"/>
            </a:solidFill>
            <a:round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 сполучна лінія 9"/>
          <p:cNvCxnSpPr/>
          <p:nvPr/>
        </p:nvCxnSpPr>
        <p:spPr>
          <a:xfrm>
            <a:off x="331432" y="994981"/>
            <a:ext cx="10081120" cy="0"/>
          </a:xfrm>
          <a:prstGeom prst="line">
            <a:avLst/>
          </a:prstGeom>
          <a:ln w="25400" cap="rnd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26" name="Image" descr="Image"/>
          <p:cNvPicPr>
            <a:picLocks noChangeAspect="1"/>
          </p:cNvPicPr>
          <p:nvPr/>
        </p:nvPicPr>
        <p:blipFill>
          <a:blip r:embed="rId8">
            <a:extLst/>
          </a:blip>
          <a:stretch>
            <a:fillRect/>
          </a:stretch>
        </p:blipFill>
        <p:spPr>
          <a:xfrm>
            <a:off x="6647920" y="67630"/>
            <a:ext cx="3764632" cy="879922"/>
          </a:xfrm>
          <a:prstGeom prst="rect">
            <a:avLst/>
          </a:prstGeom>
          <a:ln w="12700">
            <a:miter lim="400000"/>
          </a:ln>
        </p:spPr>
      </p:pic>
      <p:cxnSp>
        <p:nvCxnSpPr>
          <p:cNvPr id="27" name="Прямая соединительная линия 29"/>
          <p:cNvCxnSpPr/>
          <p:nvPr/>
        </p:nvCxnSpPr>
        <p:spPr>
          <a:xfrm>
            <a:off x="5202684" y="3384297"/>
            <a:ext cx="0" cy="3312948"/>
          </a:xfrm>
          <a:prstGeom prst="line">
            <a:avLst/>
          </a:prstGeom>
          <a:ln w="31750">
            <a:solidFill>
              <a:srgbClr val="7F7F7F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10274789" y="7020991"/>
            <a:ext cx="275526" cy="402567"/>
          </a:xfrm>
        </p:spPr>
        <p:txBody>
          <a:bodyPr/>
          <a:lstStyle/>
          <a:p>
            <a:fld id="{703E1E4D-1FA3-49A0-BAD3-D7745048AAEA}" type="slidenum">
              <a:rPr lang="ru-RU" altLang="uk-UA" smtClean="0">
                <a:latin typeface="Calibri"/>
              </a:rPr>
              <a:pPr/>
              <a:t>3</a:t>
            </a:fld>
            <a:endParaRPr lang="ru-RU" altLang="uk-UA" dirty="0">
              <a:latin typeface="Calibri"/>
            </a:endParaRPr>
          </a:p>
        </p:txBody>
      </p:sp>
      <p:cxnSp>
        <p:nvCxnSpPr>
          <p:cNvPr id="23" name="Пряма сполучна лінія 7"/>
          <p:cNvCxnSpPr/>
          <p:nvPr/>
        </p:nvCxnSpPr>
        <p:spPr>
          <a:xfrm>
            <a:off x="351401" y="1149545"/>
            <a:ext cx="10081120" cy="0"/>
          </a:xfrm>
          <a:prstGeom prst="line">
            <a:avLst/>
          </a:prstGeom>
          <a:ln w="25400" cap="rnd">
            <a:solidFill>
              <a:srgbClr val="279D27"/>
            </a:solidFill>
            <a:round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 сполучна лінія 9"/>
          <p:cNvCxnSpPr/>
          <p:nvPr/>
        </p:nvCxnSpPr>
        <p:spPr>
          <a:xfrm>
            <a:off x="331432" y="994981"/>
            <a:ext cx="10081120" cy="0"/>
          </a:xfrm>
          <a:prstGeom prst="line">
            <a:avLst/>
          </a:prstGeom>
          <a:ln w="25400" cap="rnd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26" name="Image" descr="Image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6647920" y="67630"/>
            <a:ext cx="3764632" cy="879922"/>
          </a:xfrm>
          <a:prstGeom prst="rect">
            <a:avLst/>
          </a:prstGeom>
          <a:ln w="12700">
            <a:miter lim="400000"/>
          </a:ln>
        </p:spPr>
      </p:pic>
      <p:graphicFrame>
        <p:nvGraphicFramePr>
          <p:cNvPr id="9" name="Схема 8"/>
          <p:cNvGraphicFramePr/>
          <p:nvPr>
            <p:extLst>
              <p:ext uri="{D42A27DB-BD31-4B8C-83A1-F6EECF244321}">
                <p14:modId xmlns:p14="http://schemas.microsoft.com/office/powerpoint/2010/main" val="3582613199"/>
              </p:ext>
            </p:extLst>
          </p:nvPr>
        </p:nvGraphicFramePr>
        <p:xfrm>
          <a:off x="450157" y="1836415"/>
          <a:ext cx="9793088" cy="51126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28" name="TextBox 27"/>
          <p:cNvSpPr txBox="1"/>
          <p:nvPr/>
        </p:nvSpPr>
        <p:spPr>
          <a:xfrm>
            <a:off x="355965" y="178111"/>
            <a:ext cx="616739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sz="2000" i="1" u="sng">
                <a:solidFill>
                  <a:schemeClr val="tx2">
                    <a:lumMod val="75000"/>
                  </a:schemeClr>
                </a:solidFill>
                <a:latin typeface="e-Ukraine Head" pitchFamily="50" charset="-52"/>
              </a:defRPr>
            </a:lvl1pPr>
          </a:lstStyle>
          <a:p>
            <a:pPr algn="l"/>
            <a:r>
              <a:rPr lang="uk-UA" sz="2200" u="none" dirty="0" smtClean="0">
                <a:solidFill>
                  <a:srgbClr val="1F497D">
                    <a:lumMod val="75000"/>
                  </a:srgbClr>
                </a:solidFill>
              </a:rPr>
              <a:t>Результативність супроводження судових справ</a:t>
            </a:r>
            <a:endParaRPr lang="uk-UA" sz="2200" u="none" dirty="0">
              <a:solidFill>
                <a:srgbClr val="1F497D">
                  <a:lumMod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03602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10274789" y="7020991"/>
            <a:ext cx="275526" cy="402567"/>
          </a:xfrm>
        </p:spPr>
        <p:txBody>
          <a:bodyPr/>
          <a:lstStyle/>
          <a:p>
            <a:fld id="{703E1E4D-1FA3-49A0-BAD3-D7745048AAEA}" type="slidenum">
              <a:rPr lang="ru-RU" altLang="uk-UA" smtClean="0">
                <a:latin typeface="+mj-lt"/>
              </a:rPr>
              <a:pPr/>
              <a:t>4</a:t>
            </a:fld>
            <a:endParaRPr lang="ru-RU" altLang="uk-UA" dirty="0">
              <a:latin typeface="+mj-lt"/>
            </a:endParaRPr>
          </a:p>
        </p:txBody>
      </p:sp>
      <p:cxnSp>
        <p:nvCxnSpPr>
          <p:cNvPr id="23" name="Пряма сполучна лінія 7"/>
          <p:cNvCxnSpPr/>
          <p:nvPr/>
        </p:nvCxnSpPr>
        <p:spPr>
          <a:xfrm>
            <a:off x="351401" y="1149545"/>
            <a:ext cx="10081120" cy="0"/>
          </a:xfrm>
          <a:prstGeom prst="line">
            <a:avLst/>
          </a:prstGeom>
          <a:ln w="25400" cap="rnd">
            <a:solidFill>
              <a:srgbClr val="279D27"/>
            </a:solidFill>
            <a:round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 сполучна лінія 9"/>
          <p:cNvCxnSpPr/>
          <p:nvPr/>
        </p:nvCxnSpPr>
        <p:spPr>
          <a:xfrm>
            <a:off x="331432" y="994981"/>
            <a:ext cx="10081120" cy="0"/>
          </a:xfrm>
          <a:prstGeom prst="line">
            <a:avLst/>
          </a:prstGeom>
          <a:ln w="25400" cap="rnd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26" name="Image" descr="Image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6647920" y="67630"/>
            <a:ext cx="3764632" cy="879922"/>
          </a:xfrm>
          <a:prstGeom prst="rect">
            <a:avLst/>
          </a:prstGeom>
          <a:ln w="12700">
            <a:miter lim="400000"/>
          </a:ln>
        </p:spPr>
      </p:pic>
      <p:sp>
        <p:nvSpPr>
          <p:cNvPr id="28" name="TextBox 27"/>
          <p:cNvSpPr txBox="1"/>
          <p:nvPr/>
        </p:nvSpPr>
        <p:spPr>
          <a:xfrm>
            <a:off x="365837" y="164776"/>
            <a:ext cx="598897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sz="2000" i="1" u="sng">
                <a:solidFill>
                  <a:schemeClr val="tx2">
                    <a:lumMod val="75000"/>
                  </a:schemeClr>
                </a:solidFill>
                <a:latin typeface="e-Ukraine Head" pitchFamily="50" charset="-52"/>
              </a:defRPr>
            </a:lvl1pPr>
          </a:lstStyle>
          <a:p>
            <a:pPr algn="l"/>
            <a:r>
              <a:rPr lang="uk-UA" sz="2200" u="none" dirty="0" smtClean="0"/>
              <a:t>Стан надходження коштів до бюджету</a:t>
            </a:r>
            <a:endParaRPr lang="uk-UA" sz="2200" u="none" dirty="0"/>
          </a:p>
        </p:txBody>
      </p:sp>
      <p:graphicFrame>
        <p:nvGraphicFramePr>
          <p:cNvPr id="11" name="Диаграмма 10"/>
          <p:cNvGraphicFramePr/>
          <p:nvPr>
            <p:extLst>
              <p:ext uri="{D42A27DB-BD31-4B8C-83A1-F6EECF244321}">
                <p14:modId xmlns:p14="http://schemas.microsoft.com/office/powerpoint/2010/main" val="665846365"/>
              </p:ext>
            </p:extLst>
          </p:nvPr>
        </p:nvGraphicFramePr>
        <p:xfrm>
          <a:off x="0" y="1749710"/>
          <a:ext cx="10693400" cy="570332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2" name="Схема 1"/>
          <p:cNvGraphicFramePr/>
          <p:nvPr>
            <p:extLst>
              <p:ext uri="{D42A27DB-BD31-4B8C-83A1-F6EECF244321}">
                <p14:modId xmlns:p14="http://schemas.microsoft.com/office/powerpoint/2010/main" val="1427427752"/>
              </p:ext>
            </p:extLst>
          </p:nvPr>
        </p:nvGraphicFramePr>
        <p:xfrm>
          <a:off x="2754412" y="4356695"/>
          <a:ext cx="2511566" cy="194421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graphicFrame>
        <p:nvGraphicFramePr>
          <p:cNvPr id="12" name="Схема 11"/>
          <p:cNvGraphicFramePr/>
          <p:nvPr>
            <p:extLst>
              <p:ext uri="{D42A27DB-BD31-4B8C-83A1-F6EECF244321}">
                <p14:modId xmlns:p14="http://schemas.microsoft.com/office/powerpoint/2010/main" val="95725696"/>
              </p:ext>
            </p:extLst>
          </p:nvPr>
        </p:nvGraphicFramePr>
        <p:xfrm>
          <a:off x="5207760" y="2844527"/>
          <a:ext cx="2880320" cy="23042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0" r:lo="rId11" r:qs="rId12" r:cs="rId13"/>
          </a:graphicData>
        </a:graphic>
      </p:graphicFrame>
    </p:spTree>
    <p:extLst>
      <p:ext uri="{BB962C8B-B14F-4D97-AF65-F5344CB8AC3E}">
        <p14:creationId xmlns:p14="http://schemas.microsoft.com/office/powerpoint/2010/main" val="20178183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ДФС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Модуль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ДФС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Обычная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2_ДФС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Обычная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Модуль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28278</TotalTime>
  <Words>189</Words>
  <Application>Microsoft Office PowerPoint</Application>
  <PresentationFormat>Произвольный</PresentationFormat>
  <Paragraphs>72</Paragraphs>
  <Slides>5</Slides>
  <Notes>3</Notes>
  <HiddenSlides>0</HiddenSlides>
  <MMClips>0</MMClips>
  <ScaleCrop>false</ScaleCrop>
  <HeadingPairs>
    <vt:vector size="4" baseType="variant">
      <vt:variant>
        <vt:lpstr>Тема</vt:lpstr>
      </vt:variant>
      <vt:variant>
        <vt:i4>3</vt:i4>
      </vt:variant>
      <vt:variant>
        <vt:lpstr>Заголовки слайдов</vt:lpstr>
      </vt:variant>
      <vt:variant>
        <vt:i4>5</vt:i4>
      </vt:variant>
    </vt:vector>
  </HeadingPairs>
  <TitlesOfParts>
    <vt:vector size="8" baseType="lpstr">
      <vt:lpstr>ДФС</vt:lpstr>
      <vt:lpstr>1_ДФС</vt:lpstr>
      <vt:lpstr>2_ДФС</vt:lpstr>
      <vt:lpstr> 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Article 10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Melody Brooks</dc:creator>
  <cp:lastModifiedBy>КРУК СВІТЛАНА МИКОЛАЇВНА</cp:lastModifiedBy>
  <cp:revision>1993</cp:revision>
  <cp:lastPrinted>2021-04-07T08:23:53Z</cp:lastPrinted>
  <dcterms:created xsi:type="dcterms:W3CDTF">2011-04-27T14:29:14Z</dcterms:created>
  <dcterms:modified xsi:type="dcterms:W3CDTF">2021-07-08T07:02:51Z</dcterms:modified>
</cp:coreProperties>
</file>